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77" r:id="rId4"/>
    <p:sldId id="258" r:id="rId5"/>
    <p:sldId id="259" r:id="rId6"/>
    <p:sldId id="263" r:id="rId7"/>
    <p:sldId id="261" r:id="rId8"/>
    <p:sldId id="262" r:id="rId9"/>
    <p:sldId id="276" r:id="rId10"/>
    <p:sldId id="273" r:id="rId11"/>
    <p:sldId id="271" r:id="rId12"/>
    <p:sldId id="264" r:id="rId13"/>
    <p:sldId id="260" r:id="rId14"/>
    <p:sldId id="267" r:id="rId15"/>
    <p:sldId id="268" r:id="rId16"/>
    <p:sldId id="266" r:id="rId17"/>
    <p:sldId id="275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зырев Петр" initials="КП" lastIdx="1" clrIdx="0">
    <p:extLst>
      <p:ext uri="{19B8F6BF-5375-455C-9EA6-DF929625EA0E}">
        <p15:presenceInfo xmlns:p15="http://schemas.microsoft.com/office/powerpoint/2012/main" userId="4223ad10d538b2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4B5C5-3B1F-43D1-8D7B-E1A3C213091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8CC2B2-3B3D-4BE2-A899-115DD853EE41}">
      <dgm:prSet phldrT="[Текст]"/>
      <dgm:spPr/>
      <dgm:t>
        <a:bodyPr/>
        <a:lstStyle/>
        <a:p>
          <a:r>
            <a:rPr lang="ru-RU" dirty="0"/>
            <a:t>Член ОО</a:t>
          </a:r>
        </a:p>
      </dgm:t>
    </dgm:pt>
    <dgm:pt modelId="{A857EAC4-63CA-4AE1-B9E6-3BD4624888A6}" type="parTrans" cxnId="{BA763B9F-2B32-48F0-819F-310A282092D3}">
      <dgm:prSet/>
      <dgm:spPr/>
      <dgm:t>
        <a:bodyPr/>
        <a:lstStyle/>
        <a:p>
          <a:endParaRPr lang="ru-RU"/>
        </a:p>
      </dgm:t>
    </dgm:pt>
    <dgm:pt modelId="{AF4B5706-A26D-4605-ACEC-78AB619C5D3D}" type="sibTrans" cxnId="{BA763B9F-2B32-48F0-819F-310A282092D3}">
      <dgm:prSet/>
      <dgm:spPr/>
      <dgm:t>
        <a:bodyPr/>
        <a:lstStyle/>
        <a:p>
          <a:endParaRPr lang="ru-RU"/>
        </a:p>
      </dgm:t>
    </dgm:pt>
    <dgm:pt modelId="{704F9199-797A-43BE-8873-AB47EB2F02CD}">
      <dgm:prSet phldrT="[Текст]"/>
      <dgm:spPr/>
      <dgm:t>
        <a:bodyPr/>
        <a:lstStyle/>
        <a:p>
          <a:r>
            <a:rPr lang="ru-RU" dirty="0"/>
            <a:t>Член ОО</a:t>
          </a:r>
        </a:p>
      </dgm:t>
    </dgm:pt>
    <dgm:pt modelId="{D8FA5853-FEBD-42F5-9457-49A7EC1C4E42}" type="parTrans" cxnId="{394745B1-EF48-4156-99DB-26BCB8459A72}">
      <dgm:prSet/>
      <dgm:spPr/>
      <dgm:t>
        <a:bodyPr/>
        <a:lstStyle/>
        <a:p>
          <a:endParaRPr lang="ru-RU"/>
        </a:p>
      </dgm:t>
    </dgm:pt>
    <dgm:pt modelId="{510FFF8A-9C3B-4951-938C-899BEA3A4DFC}" type="sibTrans" cxnId="{394745B1-EF48-4156-99DB-26BCB8459A72}">
      <dgm:prSet/>
      <dgm:spPr/>
      <dgm:t>
        <a:bodyPr/>
        <a:lstStyle/>
        <a:p>
          <a:endParaRPr lang="ru-RU"/>
        </a:p>
      </dgm:t>
    </dgm:pt>
    <dgm:pt modelId="{33579E2C-F857-47ED-A585-8CD71CCB8140}">
      <dgm:prSet phldrT="[Текст]"/>
      <dgm:spPr/>
      <dgm:t>
        <a:bodyPr/>
        <a:lstStyle/>
        <a:p>
          <a:r>
            <a:rPr lang="ru-RU" dirty="0"/>
            <a:t>Член ОО</a:t>
          </a:r>
        </a:p>
      </dgm:t>
    </dgm:pt>
    <dgm:pt modelId="{883642E9-B335-462E-8953-96D779FFF2F9}" type="parTrans" cxnId="{E3870AD7-A9D6-49FE-A444-5AD9C306336E}">
      <dgm:prSet/>
      <dgm:spPr/>
      <dgm:t>
        <a:bodyPr/>
        <a:lstStyle/>
        <a:p>
          <a:endParaRPr lang="ru-RU"/>
        </a:p>
      </dgm:t>
    </dgm:pt>
    <dgm:pt modelId="{B3C8918C-B449-49A9-BA77-BFAB9CD905B7}" type="sibTrans" cxnId="{E3870AD7-A9D6-49FE-A444-5AD9C306336E}">
      <dgm:prSet/>
      <dgm:spPr/>
      <dgm:t>
        <a:bodyPr/>
        <a:lstStyle/>
        <a:p>
          <a:endParaRPr lang="ru-RU"/>
        </a:p>
      </dgm:t>
    </dgm:pt>
    <dgm:pt modelId="{AEAC1B6F-17B3-4E4B-B744-0B1640C22003}">
      <dgm:prSet/>
      <dgm:spPr/>
      <dgm:t>
        <a:bodyPr/>
        <a:lstStyle/>
        <a:p>
          <a:r>
            <a:rPr lang="ru-RU" dirty="0"/>
            <a:t>Член ОО</a:t>
          </a:r>
        </a:p>
      </dgm:t>
    </dgm:pt>
    <dgm:pt modelId="{3733AEF2-8E2F-425E-93F4-2331EB5AFC42}" type="parTrans" cxnId="{7A595AE5-9165-4D0D-B115-511F0C8D4F9E}">
      <dgm:prSet/>
      <dgm:spPr/>
      <dgm:t>
        <a:bodyPr/>
        <a:lstStyle/>
        <a:p>
          <a:endParaRPr lang="ru-RU"/>
        </a:p>
      </dgm:t>
    </dgm:pt>
    <dgm:pt modelId="{0BAF1612-67F3-4EC1-813C-0F952D6B49D6}" type="sibTrans" cxnId="{7A595AE5-9165-4D0D-B115-511F0C8D4F9E}">
      <dgm:prSet/>
      <dgm:spPr/>
      <dgm:t>
        <a:bodyPr/>
        <a:lstStyle/>
        <a:p>
          <a:endParaRPr lang="ru-RU"/>
        </a:p>
      </dgm:t>
    </dgm:pt>
    <dgm:pt modelId="{F8141E0D-6BD9-4F81-B48E-F2BB65B9E3C7}">
      <dgm:prSet phldrT="[Текст]"/>
      <dgm:spPr/>
      <dgm:t>
        <a:bodyPr/>
        <a:lstStyle/>
        <a:p>
          <a:r>
            <a:rPr lang="ru-RU" dirty="0"/>
            <a:t>Куратор</a:t>
          </a:r>
        </a:p>
      </dgm:t>
    </dgm:pt>
    <dgm:pt modelId="{613C8F4C-B651-46BF-B60E-AFF80BA274B3}" type="sibTrans" cxnId="{6B53AC8C-6EE7-4506-9B74-0215424E92EC}">
      <dgm:prSet/>
      <dgm:spPr/>
      <dgm:t>
        <a:bodyPr/>
        <a:lstStyle/>
        <a:p>
          <a:endParaRPr lang="ru-RU"/>
        </a:p>
      </dgm:t>
    </dgm:pt>
    <dgm:pt modelId="{AAE87A35-3111-4ED6-AF43-5193E4D27125}" type="parTrans" cxnId="{6B53AC8C-6EE7-4506-9B74-0215424E92EC}">
      <dgm:prSet/>
      <dgm:spPr/>
      <dgm:t>
        <a:bodyPr/>
        <a:lstStyle/>
        <a:p>
          <a:endParaRPr lang="ru-RU"/>
        </a:p>
      </dgm:t>
    </dgm:pt>
    <dgm:pt modelId="{B4BEA067-F63E-4B94-8A50-1FA057FEFE36}" type="pres">
      <dgm:prSet presAssocID="{C674B5C5-3B1F-43D1-8D7B-E1A3C21309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7305B21-FF8E-43A2-AA79-3AC767BA48C5}" type="pres">
      <dgm:prSet presAssocID="{F8141E0D-6BD9-4F81-B48E-F2BB65B9E3C7}" presName="hierRoot1" presStyleCnt="0">
        <dgm:presLayoutVars>
          <dgm:hierBranch val="init"/>
        </dgm:presLayoutVars>
      </dgm:prSet>
      <dgm:spPr/>
    </dgm:pt>
    <dgm:pt modelId="{99A495C5-B402-4A28-B19E-1903066D6135}" type="pres">
      <dgm:prSet presAssocID="{F8141E0D-6BD9-4F81-B48E-F2BB65B9E3C7}" presName="rootComposite1" presStyleCnt="0"/>
      <dgm:spPr/>
    </dgm:pt>
    <dgm:pt modelId="{93E356CF-A5FA-411D-B6B5-201A4C9B50E4}" type="pres">
      <dgm:prSet presAssocID="{F8141E0D-6BD9-4F81-B48E-F2BB65B9E3C7}" presName="rootText1" presStyleLbl="node0" presStyleIdx="0" presStyleCnt="1" custLinFactX="-26480" custLinFactY="-90717" custLinFactNeighborX="-100000" custLinFactNeighborY="-100000">
        <dgm:presLayoutVars>
          <dgm:chPref val="3"/>
        </dgm:presLayoutVars>
      </dgm:prSet>
      <dgm:spPr/>
    </dgm:pt>
    <dgm:pt modelId="{81752143-0C05-406D-9ADA-8A099CCFE7F7}" type="pres">
      <dgm:prSet presAssocID="{F8141E0D-6BD9-4F81-B48E-F2BB65B9E3C7}" presName="rootConnector1" presStyleLbl="node1" presStyleIdx="0" presStyleCnt="0"/>
      <dgm:spPr/>
    </dgm:pt>
    <dgm:pt modelId="{14D0F899-6B08-41DB-A5F4-CF766EA72DF3}" type="pres">
      <dgm:prSet presAssocID="{F8141E0D-6BD9-4F81-B48E-F2BB65B9E3C7}" presName="hierChild2" presStyleCnt="0"/>
      <dgm:spPr/>
    </dgm:pt>
    <dgm:pt modelId="{43AFD16C-4048-4F73-8548-94B88D8B83CD}" type="pres">
      <dgm:prSet presAssocID="{A857EAC4-63CA-4AE1-B9E6-3BD4624888A6}" presName="Name37" presStyleLbl="parChTrans1D2" presStyleIdx="0" presStyleCnt="4"/>
      <dgm:spPr/>
    </dgm:pt>
    <dgm:pt modelId="{51B3E3BD-20E3-4B84-B640-C68406BF2CFF}" type="pres">
      <dgm:prSet presAssocID="{4F8CC2B2-3B3D-4BE2-A899-115DD853EE41}" presName="hierRoot2" presStyleCnt="0">
        <dgm:presLayoutVars>
          <dgm:hierBranch val="init"/>
        </dgm:presLayoutVars>
      </dgm:prSet>
      <dgm:spPr/>
    </dgm:pt>
    <dgm:pt modelId="{A695660D-B0E6-47B4-896A-2D57837CD3CC}" type="pres">
      <dgm:prSet presAssocID="{4F8CC2B2-3B3D-4BE2-A899-115DD853EE41}" presName="rootComposite" presStyleCnt="0"/>
      <dgm:spPr/>
    </dgm:pt>
    <dgm:pt modelId="{F7CA4F78-D92A-4308-9732-3176A9889DB5}" type="pres">
      <dgm:prSet presAssocID="{4F8CC2B2-3B3D-4BE2-A899-115DD853EE41}" presName="rootText" presStyleLbl="node2" presStyleIdx="0" presStyleCnt="4">
        <dgm:presLayoutVars>
          <dgm:chPref val="3"/>
        </dgm:presLayoutVars>
      </dgm:prSet>
      <dgm:spPr/>
    </dgm:pt>
    <dgm:pt modelId="{65995630-6198-44FC-90F8-FDF2EA52B5B1}" type="pres">
      <dgm:prSet presAssocID="{4F8CC2B2-3B3D-4BE2-A899-115DD853EE41}" presName="rootConnector" presStyleLbl="node2" presStyleIdx="0" presStyleCnt="4"/>
      <dgm:spPr/>
    </dgm:pt>
    <dgm:pt modelId="{3363E975-304B-4D13-9DAF-78BA81D0F5EF}" type="pres">
      <dgm:prSet presAssocID="{4F8CC2B2-3B3D-4BE2-A899-115DD853EE41}" presName="hierChild4" presStyleCnt="0"/>
      <dgm:spPr/>
    </dgm:pt>
    <dgm:pt modelId="{598F86ED-EC7E-4FD5-BE38-12999D74E82B}" type="pres">
      <dgm:prSet presAssocID="{4F8CC2B2-3B3D-4BE2-A899-115DD853EE41}" presName="hierChild5" presStyleCnt="0"/>
      <dgm:spPr/>
    </dgm:pt>
    <dgm:pt modelId="{635075CE-21F9-48FC-B195-252F99BA92C4}" type="pres">
      <dgm:prSet presAssocID="{3733AEF2-8E2F-425E-93F4-2331EB5AFC42}" presName="Name37" presStyleLbl="parChTrans1D2" presStyleIdx="1" presStyleCnt="4"/>
      <dgm:spPr/>
    </dgm:pt>
    <dgm:pt modelId="{0448BE04-1208-4CFB-809F-7F33BE6AD368}" type="pres">
      <dgm:prSet presAssocID="{AEAC1B6F-17B3-4E4B-B744-0B1640C22003}" presName="hierRoot2" presStyleCnt="0">
        <dgm:presLayoutVars>
          <dgm:hierBranch val="init"/>
        </dgm:presLayoutVars>
      </dgm:prSet>
      <dgm:spPr/>
    </dgm:pt>
    <dgm:pt modelId="{799B6D50-A3A4-4D32-9CF4-411D3A9F695B}" type="pres">
      <dgm:prSet presAssocID="{AEAC1B6F-17B3-4E4B-B744-0B1640C22003}" presName="rootComposite" presStyleCnt="0"/>
      <dgm:spPr/>
    </dgm:pt>
    <dgm:pt modelId="{CAFA8AD6-2CE7-4A6E-B572-4A21DE001290}" type="pres">
      <dgm:prSet presAssocID="{AEAC1B6F-17B3-4E4B-B744-0B1640C22003}" presName="rootText" presStyleLbl="node2" presStyleIdx="1" presStyleCnt="4">
        <dgm:presLayoutVars>
          <dgm:chPref val="3"/>
        </dgm:presLayoutVars>
      </dgm:prSet>
      <dgm:spPr/>
    </dgm:pt>
    <dgm:pt modelId="{81B87C80-36B5-44F0-9913-E279CE30FF80}" type="pres">
      <dgm:prSet presAssocID="{AEAC1B6F-17B3-4E4B-B744-0B1640C22003}" presName="rootConnector" presStyleLbl="node2" presStyleIdx="1" presStyleCnt="4"/>
      <dgm:spPr/>
    </dgm:pt>
    <dgm:pt modelId="{DD42BEBE-C0EA-4F06-9902-228AF5F436B7}" type="pres">
      <dgm:prSet presAssocID="{AEAC1B6F-17B3-4E4B-B744-0B1640C22003}" presName="hierChild4" presStyleCnt="0"/>
      <dgm:spPr/>
    </dgm:pt>
    <dgm:pt modelId="{2D837B82-2CD7-47A2-A5F8-D251970C615A}" type="pres">
      <dgm:prSet presAssocID="{AEAC1B6F-17B3-4E4B-B744-0B1640C22003}" presName="hierChild5" presStyleCnt="0"/>
      <dgm:spPr/>
    </dgm:pt>
    <dgm:pt modelId="{40846182-0431-4935-8DB6-F59C71A62C31}" type="pres">
      <dgm:prSet presAssocID="{D8FA5853-FEBD-42F5-9457-49A7EC1C4E42}" presName="Name37" presStyleLbl="parChTrans1D2" presStyleIdx="2" presStyleCnt="4"/>
      <dgm:spPr/>
    </dgm:pt>
    <dgm:pt modelId="{58FF5F66-53DB-4E32-98BC-5FABD0E557E8}" type="pres">
      <dgm:prSet presAssocID="{704F9199-797A-43BE-8873-AB47EB2F02CD}" presName="hierRoot2" presStyleCnt="0">
        <dgm:presLayoutVars>
          <dgm:hierBranch val="init"/>
        </dgm:presLayoutVars>
      </dgm:prSet>
      <dgm:spPr/>
    </dgm:pt>
    <dgm:pt modelId="{579D19B4-799F-4F8C-A9E7-696B99FCF191}" type="pres">
      <dgm:prSet presAssocID="{704F9199-797A-43BE-8873-AB47EB2F02CD}" presName="rootComposite" presStyleCnt="0"/>
      <dgm:spPr/>
    </dgm:pt>
    <dgm:pt modelId="{42FC3F8B-50E6-42CA-AF73-1E35AE823ADE}" type="pres">
      <dgm:prSet presAssocID="{704F9199-797A-43BE-8873-AB47EB2F02CD}" presName="rootText" presStyleLbl="node2" presStyleIdx="2" presStyleCnt="4">
        <dgm:presLayoutVars>
          <dgm:chPref val="3"/>
        </dgm:presLayoutVars>
      </dgm:prSet>
      <dgm:spPr/>
    </dgm:pt>
    <dgm:pt modelId="{A73DC689-D0E9-4476-9DAD-65B7D467FB88}" type="pres">
      <dgm:prSet presAssocID="{704F9199-797A-43BE-8873-AB47EB2F02CD}" presName="rootConnector" presStyleLbl="node2" presStyleIdx="2" presStyleCnt="4"/>
      <dgm:spPr/>
    </dgm:pt>
    <dgm:pt modelId="{5DDBD254-E4C5-4094-9129-8A5F7B028568}" type="pres">
      <dgm:prSet presAssocID="{704F9199-797A-43BE-8873-AB47EB2F02CD}" presName="hierChild4" presStyleCnt="0"/>
      <dgm:spPr/>
    </dgm:pt>
    <dgm:pt modelId="{FF1B4F66-73CE-4CEE-A465-70B9C98DE389}" type="pres">
      <dgm:prSet presAssocID="{704F9199-797A-43BE-8873-AB47EB2F02CD}" presName="hierChild5" presStyleCnt="0"/>
      <dgm:spPr/>
    </dgm:pt>
    <dgm:pt modelId="{491E27CB-DFC1-4DBB-B47B-464F9475BEE7}" type="pres">
      <dgm:prSet presAssocID="{883642E9-B335-462E-8953-96D779FFF2F9}" presName="Name37" presStyleLbl="parChTrans1D2" presStyleIdx="3" presStyleCnt="4"/>
      <dgm:spPr/>
    </dgm:pt>
    <dgm:pt modelId="{C70DA5D3-D1C4-4649-B2AD-0E5D42FAA138}" type="pres">
      <dgm:prSet presAssocID="{33579E2C-F857-47ED-A585-8CD71CCB8140}" presName="hierRoot2" presStyleCnt="0">
        <dgm:presLayoutVars>
          <dgm:hierBranch val="init"/>
        </dgm:presLayoutVars>
      </dgm:prSet>
      <dgm:spPr/>
    </dgm:pt>
    <dgm:pt modelId="{E956F3DD-8D58-49D8-B42E-90F90E5D40F2}" type="pres">
      <dgm:prSet presAssocID="{33579E2C-F857-47ED-A585-8CD71CCB8140}" presName="rootComposite" presStyleCnt="0"/>
      <dgm:spPr/>
    </dgm:pt>
    <dgm:pt modelId="{D16A3C22-F706-4154-B2E6-2779440A2516}" type="pres">
      <dgm:prSet presAssocID="{33579E2C-F857-47ED-A585-8CD71CCB8140}" presName="rootText" presStyleLbl="node2" presStyleIdx="3" presStyleCnt="4">
        <dgm:presLayoutVars>
          <dgm:chPref val="3"/>
        </dgm:presLayoutVars>
      </dgm:prSet>
      <dgm:spPr/>
    </dgm:pt>
    <dgm:pt modelId="{1B58744A-932F-47D9-97B7-1CD81450889E}" type="pres">
      <dgm:prSet presAssocID="{33579E2C-F857-47ED-A585-8CD71CCB8140}" presName="rootConnector" presStyleLbl="node2" presStyleIdx="3" presStyleCnt="4"/>
      <dgm:spPr/>
    </dgm:pt>
    <dgm:pt modelId="{6FA76D43-E437-4BAE-A861-3EACDECF24BB}" type="pres">
      <dgm:prSet presAssocID="{33579E2C-F857-47ED-A585-8CD71CCB8140}" presName="hierChild4" presStyleCnt="0"/>
      <dgm:spPr/>
    </dgm:pt>
    <dgm:pt modelId="{2B6F66C3-B569-41BF-90C1-AB5A1D5C187A}" type="pres">
      <dgm:prSet presAssocID="{33579E2C-F857-47ED-A585-8CD71CCB8140}" presName="hierChild5" presStyleCnt="0"/>
      <dgm:spPr/>
    </dgm:pt>
    <dgm:pt modelId="{E268F1ED-5246-42CC-965E-E9A73682BF5B}" type="pres">
      <dgm:prSet presAssocID="{F8141E0D-6BD9-4F81-B48E-F2BB65B9E3C7}" presName="hierChild3" presStyleCnt="0"/>
      <dgm:spPr/>
    </dgm:pt>
  </dgm:ptLst>
  <dgm:cxnLst>
    <dgm:cxn modelId="{B9D06B03-173B-4185-A222-0766D9665C70}" type="presOf" srcId="{33579E2C-F857-47ED-A585-8CD71CCB8140}" destId="{D16A3C22-F706-4154-B2E6-2779440A2516}" srcOrd="0" destOrd="0" presId="urn:microsoft.com/office/officeart/2005/8/layout/orgChart1"/>
    <dgm:cxn modelId="{2FEAB70F-57CE-4FAB-8C3B-9BC4E0B3A723}" type="presOf" srcId="{883642E9-B335-462E-8953-96D779FFF2F9}" destId="{491E27CB-DFC1-4DBB-B47B-464F9475BEE7}" srcOrd="0" destOrd="0" presId="urn:microsoft.com/office/officeart/2005/8/layout/orgChart1"/>
    <dgm:cxn modelId="{0A93BF17-3CFF-41D2-9311-D9666683380F}" type="presOf" srcId="{4F8CC2B2-3B3D-4BE2-A899-115DD853EE41}" destId="{65995630-6198-44FC-90F8-FDF2EA52B5B1}" srcOrd="1" destOrd="0" presId="urn:microsoft.com/office/officeart/2005/8/layout/orgChart1"/>
    <dgm:cxn modelId="{A838505C-2B82-4C4F-9E81-9373454DF52E}" type="presOf" srcId="{A857EAC4-63CA-4AE1-B9E6-3BD4624888A6}" destId="{43AFD16C-4048-4F73-8548-94B88D8B83CD}" srcOrd="0" destOrd="0" presId="urn:microsoft.com/office/officeart/2005/8/layout/orgChart1"/>
    <dgm:cxn modelId="{6BDADA4D-B874-47A7-8D25-67E27566D460}" type="presOf" srcId="{704F9199-797A-43BE-8873-AB47EB2F02CD}" destId="{A73DC689-D0E9-4476-9DAD-65B7D467FB88}" srcOrd="1" destOrd="0" presId="urn:microsoft.com/office/officeart/2005/8/layout/orgChart1"/>
    <dgm:cxn modelId="{D7EBCC79-9C8E-409D-BEF5-8834065F31BA}" type="presOf" srcId="{3733AEF2-8E2F-425E-93F4-2331EB5AFC42}" destId="{635075CE-21F9-48FC-B195-252F99BA92C4}" srcOrd="0" destOrd="0" presId="urn:microsoft.com/office/officeart/2005/8/layout/orgChart1"/>
    <dgm:cxn modelId="{C6E38587-B29D-4291-B5CB-52C393EE0C41}" type="presOf" srcId="{F8141E0D-6BD9-4F81-B48E-F2BB65B9E3C7}" destId="{81752143-0C05-406D-9ADA-8A099CCFE7F7}" srcOrd="1" destOrd="0" presId="urn:microsoft.com/office/officeart/2005/8/layout/orgChart1"/>
    <dgm:cxn modelId="{3563FA88-ED5D-4BD1-B032-36CC680C86DD}" type="presOf" srcId="{F8141E0D-6BD9-4F81-B48E-F2BB65B9E3C7}" destId="{93E356CF-A5FA-411D-B6B5-201A4C9B50E4}" srcOrd="0" destOrd="0" presId="urn:microsoft.com/office/officeart/2005/8/layout/orgChart1"/>
    <dgm:cxn modelId="{6B53AC8C-6EE7-4506-9B74-0215424E92EC}" srcId="{C674B5C5-3B1F-43D1-8D7B-E1A3C2130911}" destId="{F8141E0D-6BD9-4F81-B48E-F2BB65B9E3C7}" srcOrd="0" destOrd="0" parTransId="{AAE87A35-3111-4ED6-AF43-5193E4D27125}" sibTransId="{613C8F4C-B651-46BF-B60E-AFF80BA274B3}"/>
    <dgm:cxn modelId="{D337D98F-4F4D-4161-8109-DBE52E679B28}" type="presOf" srcId="{C674B5C5-3B1F-43D1-8D7B-E1A3C2130911}" destId="{B4BEA067-F63E-4B94-8A50-1FA057FEFE36}" srcOrd="0" destOrd="0" presId="urn:microsoft.com/office/officeart/2005/8/layout/orgChart1"/>
    <dgm:cxn modelId="{BA763B9F-2B32-48F0-819F-310A282092D3}" srcId="{F8141E0D-6BD9-4F81-B48E-F2BB65B9E3C7}" destId="{4F8CC2B2-3B3D-4BE2-A899-115DD853EE41}" srcOrd="0" destOrd="0" parTransId="{A857EAC4-63CA-4AE1-B9E6-3BD4624888A6}" sibTransId="{AF4B5706-A26D-4605-ACEC-78AB619C5D3D}"/>
    <dgm:cxn modelId="{394745B1-EF48-4156-99DB-26BCB8459A72}" srcId="{F8141E0D-6BD9-4F81-B48E-F2BB65B9E3C7}" destId="{704F9199-797A-43BE-8873-AB47EB2F02CD}" srcOrd="2" destOrd="0" parTransId="{D8FA5853-FEBD-42F5-9457-49A7EC1C4E42}" sibTransId="{510FFF8A-9C3B-4951-938C-899BEA3A4DFC}"/>
    <dgm:cxn modelId="{674278B3-9A78-4B7F-A024-3195DDF2EC92}" type="presOf" srcId="{4F8CC2B2-3B3D-4BE2-A899-115DD853EE41}" destId="{F7CA4F78-D92A-4308-9732-3176A9889DB5}" srcOrd="0" destOrd="0" presId="urn:microsoft.com/office/officeart/2005/8/layout/orgChart1"/>
    <dgm:cxn modelId="{E3870AD7-A9D6-49FE-A444-5AD9C306336E}" srcId="{F8141E0D-6BD9-4F81-B48E-F2BB65B9E3C7}" destId="{33579E2C-F857-47ED-A585-8CD71CCB8140}" srcOrd="3" destOrd="0" parTransId="{883642E9-B335-462E-8953-96D779FFF2F9}" sibTransId="{B3C8918C-B449-49A9-BA77-BFAB9CD905B7}"/>
    <dgm:cxn modelId="{F55288D8-5746-4778-8BF7-944EF7C1359A}" type="presOf" srcId="{33579E2C-F857-47ED-A585-8CD71CCB8140}" destId="{1B58744A-932F-47D9-97B7-1CD81450889E}" srcOrd="1" destOrd="0" presId="urn:microsoft.com/office/officeart/2005/8/layout/orgChart1"/>
    <dgm:cxn modelId="{659ED7E0-75F9-4E76-8B22-B73055AC17EF}" type="presOf" srcId="{D8FA5853-FEBD-42F5-9457-49A7EC1C4E42}" destId="{40846182-0431-4935-8DB6-F59C71A62C31}" srcOrd="0" destOrd="0" presId="urn:microsoft.com/office/officeart/2005/8/layout/orgChart1"/>
    <dgm:cxn modelId="{7A595AE5-9165-4D0D-B115-511F0C8D4F9E}" srcId="{F8141E0D-6BD9-4F81-B48E-F2BB65B9E3C7}" destId="{AEAC1B6F-17B3-4E4B-B744-0B1640C22003}" srcOrd="1" destOrd="0" parTransId="{3733AEF2-8E2F-425E-93F4-2331EB5AFC42}" sibTransId="{0BAF1612-67F3-4EC1-813C-0F952D6B49D6}"/>
    <dgm:cxn modelId="{6B93E2EB-B20B-4732-9246-02D0B9B4C6C3}" type="presOf" srcId="{AEAC1B6F-17B3-4E4B-B744-0B1640C22003}" destId="{81B87C80-36B5-44F0-9913-E279CE30FF80}" srcOrd="1" destOrd="0" presId="urn:microsoft.com/office/officeart/2005/8/layout/orgChart1"/>
    <dgm:cxn modelId="{817105F7-A120-42F8-9CD0-060EEA028E83}" type="presOf" srcId="{AEAC1B6F-17B3-4E4B-B744-0B1640C22003}" destId="{CAFA8AD6-2CE7-4A6E-B572-4A21DE001290}" srcOrd="0" destOrd="0" presId="urn:microsoft.com/office/officeart/2005/8/layout/orgChart1"/>
    <dgm:cxn modelId="{41EEB3FF-D65A-422C-BFE8-F9B19D90F893}" type="presOf" srcId="{704F9199-797A-43BE-8873-AB47EB2F02CD}" destId="{42FC3F8B-50E6-42CA-AF73-1E35AE823ADE}" srcOrd="0" destOrd="0" presId="urn:microsoft.com/office/officeart/2005/8/layout/orgChart1"/>
    <dgm:cxn modelId="{D40F4B2B-8AE0-4DAE-ABCD-4F79F4F06EDD}" type="presParOf" srcId="{B4BEA067-F63E-4B94-8A50-1FA057FEFE36}" destId="{A7305B21-FF8E-43A2-AA79-3AC767BA48C5}" srcOrd="0" destOrd="0" presId="urn:microsoft.com/office/officeart/2005/8/layout/orgChart1"/>
    <dgm:cxn modelId="{FC5965A8-774A-4FD6-A8CD-B06BB27A7411}" type="presParOf" srcId="{A7305B21-FF8E-43A2-AA79-3AC767BA48C5}" destId="{99A495C5-B402-4A28-B19E-1903066D6135}" srcOrd="0" destOrd="0" presId="urn:microsoft.com/office/officeart/2005/8/layout/orgChart1"/>
    <dgm:cxn modelId="{0262C775-8840-46E4-BEBA-4C1306D7447F}" type="presParOf" srcId="{99A495C5-B402-4A28-B19E-1903066D6135}" destId="{93E356CF-A5FA-411D-B6B5-201A4C9B50E4}" srcOrd="0" destOrd="0" presId="urn:microsoft.com/office/officeart/2005/8/layout/orgChart1"/>
    <dgm:cxn modelId="{035D8253-E31B-44C1-9DE5-B50B03A7252E}" type="presParOf" srcId="{99A495C5-B402-4A28-B19E-1903066D6135}" destId="{81752143-0C05-406D-9ADA-8A099CCFE7F7}" srcOrd="1" destOrd="0" presId="urn:microsoft.com/office/officeart/2005/8/layout/orgChart1"/>
    <dgm:cxn modelId="{A957B911-BA95-41D7-BDA9-868C531ACC3B}" type="presParOf" srcId="{A7305B21-FF8E-43A2-AA79-3AC767BA48C5}" destId="{14D0F899-6B08-41DB-A5F4-CF766EA72DF3}" srcOrd="1" destOrd="0" presId="urn:microsoft.com/office/officeart/2005/8/layout/orgChart1"/>
    <dgm:cxn modelId="{50AFAE43-C1E4-4AE8-9300-4E99881C8680}" type="presParOf" srcId="{14D0F899-6B08-41DB-A5F4-CF766EA72DF3}" destId="{43AFD16C-4048-4F73-8548-94B88D8B83CD}" srcOrd="0" destOrd="0" presId="urn:microsoft.com/office/officeart/2005/8/layout/orgChart1"/>
    <dgm:cxn modelId="{37990AFC-3CC8-47BC-8F40-642A5FCFA0AC}" type="presParOf" srcId="{14D0F899-6B08-41DB-A5F4-CF766EA72DF3}" destId="{51B3E3BD-20E3-4B84-B640-C68406BF2CFF}" srcOrd="1" destOrd="0" presId="urn:microsoft.com/office/officeart/2005/8/layout/orgChart1"/>
    <dgm:cxn modelId="{42619290-F1A3-4BC2-A88A-464492928CF0}" type="presParOf" srcId="{51B3E3BD-20E3-4B84-B640-C68406BF2CFF}" destId="{A695660D-B0E6-47B4-896A-2D57837CD3CC}" srcOrd="0" destOrd="0" presId="urn:microsoft.com/office/officeart/2005/8/layout/orgChart1"/>
    <dgm:cxn modelId="{5F0A6EFA-9379-4B55-A971-7DDB9490D877}" type="presParOf" srcId="{A695660D-B0E6-47B4-896A-2D57837CD3CC}" destId="{F7CA4F78-D92A-4308-9732-3176A9889DB5}" srcOrd="0" destOrd="0" presId="urn:microsoft.com/office/officeart/2005/8/layout/orgChart1"/>
    <dgm:cxn modelId="{C7A3CB40-EB2C-44B0-BE86-DEB98ABFCE7F}" type="presParOf" srcId="{A695660D-B0E6-47B4-896A-2D57837CD3CC}" destId="{65995630-6198-44FC-90F8-FDF2EA52B5B1}" srcOrd="1" destOrd="0" presId="urn:microsoft.com/office/officeart/2005/8/layout/orgChart1"/>
    <dgm:cxn modelId="{3EECED52-007A-4339-8586-07930F8C71A5}" type="presParOf" srcId="{51B3E3BD-20E3-4B84-B640-C68406BF2CFF}" destId="{3363E975-304B-4D13-9DAF-78BA81D0F5EF}" srcOrd="1" destOrd="0" presId="urn:microsoft.com/office/officeart/2005/8/layout/orgChart1"/>
    <dgm:cxn modelId="{E8D3E922-085F-47E0-929B-1264A81739D5}" type="presParOf" srcId="{51B3E3BD-20E3-4B84-B640-C68406BF2CFF}" destId="{598F86ED-EC7E-4FD5-BE38-12999D74E82B}" srcOrd="2" destOrd="0" presId="urn:microsoft.com/office/officeart/2005/8/layout/orgChart1"/>
    <dgm:cxn modelId="{292FC515-5E90-4414-9320-87D96BF3F1CC}" type="presParOf" srcId="{14D0F899-6B08-41DB-A5F4-CF766EA72DF3}" destId="{635075CE-21F9-48FC-B195-252F99BA92C4}" srcOrd="2" destOrd="0" presId="urn:microsoft.com/office/officeart/2005/8/layout/orgChart1"/>
    <dgm:cxn modelId="{33B3AF70-5AE9-4F46-AD5C-781FAD45A61E}" type="presParOf" srcId="{14D0F899-6B08-41DB-A5F4-CF766EA72DF3}" destId="{0448BE04-1208-4CFB-809F-7F33BE6AD368}" srcOrd="3" destOrd="0" presId="urn:microsoft.com/office/officeart/2005/8/layout/orgChart1"/>
    <dgm:cxn modelId="{A0F665FC-05BA-4669-958D-E848D91191E2}" type="presParOf" srcId="{0448BE04-1208-4CFB-809F-7F33BE6AD368}" destId="{799B6D50-A3A4-4D32-9CF4-411D3A9F695B}" srcOrd="0" destOrd="0" presId="urn:microsoft.com/office/officeart/2005/8/layout/orgChart1"/>
    <dgm:cxn modelId="{7F862403-3F7F-4279-A862-7F8E7C5CA459}" type="presParOf" srcId="{799B6D50-A3A4-4D32-9CF4-411D3A9F695B}" destId="{CAFA8AD6-2CE7-4A6E-B572-4A21DE001290}" srcOrd="0" destOrd="0" presId="urn:microsoft.com/office/officeart/2005/8/layout/orgChart1"/>
    <dgm:cxn modelId="{F061772C-ABAA-42DD-995C-B578810B9B5E}" type="presParOf" srcId="{799B6D50-A3A4-4D32-9CF4-411D3A9F695B}" destId="{81B87C80-36B5-44F0-9913-E279CE30FF80}" srcOrd="1" destOrd="0" presId="urn:microsoft.com/office/officeart/2005/8/layout/orgChart1"/>
    <dgm:cxn modelId="{54EF9DC7-697F-4042-9559-879579660DE0}" type="presParOf" srcId="{0448BE04-1208-4CFB-809F-7F33BE6AD368}" destId="{DD42BEBE-C0EA-4F06-9902-228AF5F436B7}" srcOrd="1" destOrd="0" presId="urn:microsoft.com/office/officeart/2005/8/layout/orgChart1"/>
    <dgm:cxn modelId="{7AE076CC-D825-4C04-878C-196B44F1C409}" type="presParOf" srcId="{0448BE04-1208-4CFB-809F-7F33BE6AD368}" destId="{2D837B82-2CD7-47A2-A5F8-D251970C615A}" srcOrd="2" destOrd="0" presId="urn:microsoft.com/office/officeart/2005/8/layout/orgChart1"/>
    <dgm:cxn modelId="{B8EAD45A-8F81-4969-94DA-2A06932D83B7}" type="presParOf" srcId="{14D0F899-6B08-41DB-A5F4-CF766EA72DF3}" destId="{40846182-0431-4935-8DB6-F59C71A62C31}" srcOrd="4" destOrd="0" presId="urn:microsoft.com/office/officeart/2005/8/layout/orgChart1"/>
    <dgm:cxn modelId="{D3EFAB03-6D2C-4409-9D44-7368D8402F13}" type="presParOf" srcId="{14D0F899-6B08-41DB-A5F4-CF766EA72DF3}" destId="{58FF5F66-53DB-4E32-98BC-5FABD0E557E8}" srcOrd="5" destOrd="0" presId="urn:microsoft.com/office/officeart/2005/8/layout/orgChart1"/>
    <dgm:cxn modelId="{4F57CFF1-D02B-46FD-BCC3-5CE7730A97FF}" type="presParOf" srcId="{58FF5F66-53DB-4E32-98BC-5FABD0E557E8}" destId="{579D19B4-799F-4F8C-A9E7-696B99FCF191}" srcOrd="0" destOrd="0" presId="urn:microsoft.com/office/officeart/2005/8/layout/orgChart1"/>
    <dgm:cxn modelId="{9711B793-5F6D-454A-9555-35B4E609EBA6}" type="presParOf" srcId="{579D19B4-799F-4F8C-A9E7-696B99FCF191}" destId="{42FC3F8B-50E6-42CA-AF73-1E35AE823ADE}" srcOrd="0" destOrd="0" presId="urn:microsoft.com/office/officeart/2005/8/layout/orgChart1"/>
    <dgm:cxn modelId="{43833E25-BCF7-4943-89F1-1BE7A98A15E3}" type="presParOf" srcId="{579D19B4-799F-4F8C-A9E7-696B99FCF191}" destId="{A73DC689-D0E9-4476-9DAD-65B7D467FB88}" srcOrd="1" destOrd="0" presId="urn:microsoft.com/office/officeart/2005/8/layout/orgChart1"/>
    <dgm:cxn modelId="{FAB41BE1-F6D1-4780-A796-878011D6EE0D}" type="presParOf" srcId="{58FF5F66-53DB-4E32-98BC-5FABD0E557E8}" destId="{5DDBD254-E4C5-4094-9129-8A5F7B028568}" srcOrd="1" destOrd="0" presId="urn:microsoft.com/office/officeart/2005/8/layout/orgChart1"/>
    <dgm:cxn modelId="{2732D1D2-61B4-4713-9607-BB3E0171400F}" type="presParOf" srcId="{58FF5F66-53DB-4E32-98BC-5FABD0E557E8}" destId="{FF1B4F66-73CE-4CEE-A465-70B9C98DE389}" srcOrd="2" destOrd="0" presId="urn:microsoft.com/office/officeart/2005/8/layout/orgChart1"/>
    <dgm:cxn modelId="{5AAFE681-2B55-4549-BB62-EAF0C130B064}" type="presParOf" srcId="{14D0F899-6B08-41DB-A5F4-CF766EA72DF3}" destId="{491E27CB-DFC1-4DBB-B47B-464F9475BEE7}" srcOrd="6" destOrd="0" presId="urn:microsoft.com/office/officeart/2005/8/layout/orgChart1"/>
    <dgm:cxn modelId="{9E9CD6CB-CBFC-4A0E-AC9E-0807F610B65B}" type="presParOf" srcId="{14D0F899-6B08-41DB-A5F4-CF766EA72DF3}" destId="{C70DA5D3-D1C4-4649-B2AD-0E5D42FAA138}" srcOrd="7" destOrd="0" presId="urn:microsoft.com/office/officeart/2005/8/layout/orgChart1"/>
    <dgm:cxn modelId="{59FF9276-AFC3-496C-B66B-D78F13F88022}" type="presParOf" srcId="{C70DA5D3-D1C4-4649-B2AD-0E5D42FAA138}" destId="{E956F3DD-8D58-49D8-B42E-90F90E5D40F2}" srcOrd="0" destOrd="0" presId="urn:microsoft.com/office/officeart/2005/8/layout/orgChart1"/>
    <dgm:cxn modelId="{95F9DB16-05DE-4A42-A66B-5F00D717719D}" type="presParOf" srcId="{E956F3DD-8D58-49D8-B42E-90F90E5D40F2}" destId="{D16A3C22-F706-4154-B2E6-2779440A2516}" srcOrd="0" destOrd="0" presId="urn:microsoft.com/office/officeart/2005/8/layout/orgChart1"/>
    <dgm:cxn modelId="{1A94060C-E722-4D58-84F5-A64DC1DA37BA}" type="presParOf" srcId="{E956F3DD-8D58-49D8-B42E-90F90E5D40F2}" destId="{1B58744A-932F-47D9-97B7-1CD81450889E}" srcOrd="1" destOrd="0" presId="urn:microsoft.com/office/officeart/2005/8/layout/orgChart1"/>
    <dgm:cxn modelId="{590C1388-CE2D-41BE-9D34-F44F38796B4F}" type="presParOf" srcId="{C70DA5D3-D1C4-4649-B2AD-0E5D42FAA138}" destId="{6FA76D43-E437-4BAE-A861-3EACDECF24BB}" srcOrd="1" destOrd="0" presId="urn:microsoft.com/office/officeart/2005/8/layout/orgChart1"/>
    <dgm:cxn modelId="{402190FB-2052-4415-A483-D9F4FA393656}" type="presParOf" srcId="{C70DA5D3-D1C4-4649-B2AD-0E5D42FAA138}" destId="{2B6F66C3-B569-41BF-90C1-AB5A1D5C187A}" srcOrd="2" destOrd="0" presId="urn:microsoft.com/office/officeart/2005/8/layout/orgChart1"/>
    <dgm:cxn modelId="{2445E827-4E72-481F-9EE9-040A3BCB894F}" type="presParOf" srcId="{A7305B21-FF8E-43A2-AA79-3AC767BA48C5}" destId="{E268F1ED-5246-42CC-965E-E9A73682BF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74B5C5-3B1F-43D1-8D7B-E1A3C213091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141E0D-6BD9-4F81-B48E-F2BB65B9E3C7}">
      <dgm:prSet phldrT="[Текст]"/>
      <dgm:spPr/>
      <dgm:t>
        <a:bodyPr/>
        <a:lstStyle/>
        <a:p>
          <a:r>
            <a:rPr lang="ru-RU" dirty="0"/>
            <a:t>Куратор</a:t>
          </a:r>
        </a:p>
      </dgm:t>
    </dgm:pt>
    <dgm:pt modelId="{AAE87A35-3111-4ED6-AF43-5193E4D27125}" type="parTrans" cxnId="{6B53AC8C-6EE7-4506-9B74-0215424E92EC}">
      <dgm:prSet/>
      <dgm:spPr/>
      <dgm:t>
        <a:bodyPr/>
        <a:lstStyle/>
        <a:p>
          <a:endParaRPr lang="ru-RU"/>
        </a:p>
      </dgm:t>
    </dgm:pt>
    <dgm:pt modelId="{613C8F4C-B651-46BF-B60E-AFF80BA274B3}" type="sibTrans" cxnId="{6B53AC8C-6EE7-4506-9B74-0215424E92EC}">
      <dgm:prSet/>
      <dgm:spPr/>
      <dgm:t>
        <a:bodyPr/>
        <a:lstStyle/>
        <a:p>
          <a:endParaRPr lang="ru-RU"/>
        </a:p>
      </dgm:t>
    </dgm:pt>
    <dgm:pt modelId="{4F8CC2B2-3B3D-4BE2-A899-115DD853EE41}">
      <dgm:prSet phldrT="[Текст]"/>
      <dgm:spPr/>
      <dgm:t>
        <a:bodyPr/>
        <a:lstStyle/>
        <a:p>
          <a:r>
            <a:rPr lang="ru-RU" dirty="0"/>
            <a:t>Член ОО</a:t>
          </a:r>
        </a:p>
      </dgm:t>
    </dgm:pt>
    <dgm:pt modelId="{A857EAC4-63CA-4AE1-B9E6-3BD4624888A6}" type="parTrans" cxnId="{BA763B9F-2B32-48F0-819F-310A282092D3}">
      <dgm:prSet/>
      <dgm:spPr/>
      <dgm:t>
        <a:bodyPr/>
        <a:lstStyle/>
        <a:p>
          <a:endParaRPr lang="ru-RU"/>
        </a:p>
      </dgm:t>
    </dgm:pt>
    <dgm:pt modelId="{AF4B5706-A26D-4605-ACEC-78AB619C5D3D}" type="sibTrans" cxnId="{BA763B9F-2B32-48F0-819F-310A282092D3}">
      <dgm:prSet/>
      <dgm:spPr/>
      <dgm:t>
        <a:bodyPr/>
        <a:lstStyle/>
        <a:p>
          <a:endParaRPr lang="ru-RU"/>
        </a:p>
      </dgm:t>
    </dgm:pt>
    <dgm:pt modelId="{704F9199-797A-43BE-8873-AB47EB2F02CD}">
      <dgm:prSet phldrT="[Текст]"/>
      <dgm:spPr/>
      <dgm:t>
        <a:bodyPr/>
        <a:lstStyle/>
        <a:p>
          <a:r>
            <a:rPr lang="ru-RU" dirty="0"/>
            <a:t>Член ОО</a:t>
          </a:r>
        </a:p>
      </dgm:t>
    </dgm:pt>
    <dgm:pt modelId="{D8FA5853-FEBD-42F5-9457-49A7EC1C4E42}" type="parTrans" cxnId="{394745B1-EF48-4156-99DB-26BCB8459A72}">
      <dgm:prSet/>
      <dgm:spPr/>
      <dgm:t>
        <a:bodyPr/>
        <a:lstStyle/>
        <a:p>
          <a:endParaRPr lang="ru-RU"/>
        </a:p>
      </dgm:t>
    </dgm:pt>
    <dgm:pt modelId="{510FFF8A-9C3B-4951-938C-899BEA3A4DFC}" type="sibTrans" cxnId="{394745B1-EF48-4156-99DB-26BCB8459A72}">
      <dgm:prSet/>
      <dgm:spPr/>
      <dgm:t>
        <a:bodyPr/>
        <a:lstStyle/>
        <a:p>
          <a:endParaRPr lang="ru-RU"/>
        </a:p>
      </dgm:t>
    </dgm:pt>
    <dgm:pt modelId="{33579E2C-F857-47ED-A585-8CD71CCB8140}">
      <dgm:prSet phldrT="[Текст]"/>
      <dgm:spPr/>
      <dgm:t>
        <a:bodyPr/>
        <a:lstStyle/>
        <a:p>
          <a:r>
            <a:rPr lang="ru-RU" dirty="0"/>
            <a:t>Член ОО</a:t>
          </a:r>
        </a:p>
      </dgm:t>
    </dgm:pt>
    <dgm:pt modelId="{883642E9-B335-462E-8953-96D779FFF2F9}" type="parTrans" cxnId="{E3870AD7-A9D6-49FE-A444-5AD9C306336E}">
      <dgm:prSet/>
      <dgm:spPr/>
      <dgm:t>
        <a:bodyPr/>
        <a:lstStyle/>
        <a:p>
          <a:endParaRPr lang="ru-RU"/>
        </a:p>
      </dgm:t>
    </dgm:pt>
    <dgm:pt modelId="{B3C8918C-B449-49A9-BA77-BFAB9CD905B7}" type="sibTrans" cxnId="{E3870AD7-A9D6-49FE-A444-5AD9C306336E}">
      <dgm:prSet/>
      <dgm:spPr/>
      <dgm:t>
        <a:bodyPr/>
        <a:lstStyle/>
        <a:p>
          <a:endParaRPr lang="ru-RU"/>
        </a:p>
      </dgm:t>
    </dgm:pt>
    <dgm:pt modelId="{AEAC1B6F-17B3-4E4B-B744-0B1640C22003}">
      <dgm:prSet/>
      <dgm:spPr/>
      <dgm:t>
        <a:bodyPr/>
        <a:lstStyle/>
        <a:p>
          <a:r>
            <a:rPr lang="ru-RU" dirty="0"/>
            <a:t>Член ОО</a:t>
          </a:r>
        </a:p>
      </dgm:t>
    </dgm:pt>
    <dgm:pt modelId="{3733AEF2-8E2F-425E-93F4-2331EB5AFC42}" type="parTrans" cxnId="{7A595AE5-9165-4D0D-B115-511F0C8D4F9E}">
      <dgm:prSet/>
      <dgm:spPr/>
      <dgm:t>
        <a:bodyPr/>
        <a:lstStyle/>
        <a:p>
          <a:endParaRPr lang="ru-RU"/>
        </a:p>
      </dgm:t>
    </dgm:pt>
    <dgm:pt modelId="{0BAF1612-67F3-4EC1-813C-0F952D6B49D6}" type="sibTrans" cxnId="{7A595AE5-9165-4D0D-B115-511F0C8D4F9E}">
      <dgm:prSet/>
      <dgm:spPr/>
      <dgm:t>
        <a:bodyPr/>
        <a:lstStyle/>
        <a:p>
          <a:endParaRPr lang="ru-RU"/>
        </a:p>
      </dgm:t>
    </dgm:pt>
    <dgm:pt modelId="{B4BEA067-F63E-4B94-8A50-1FA057FEFE36}" type="pres">
      <dgm:prSet presAssocID="{C674B5C5-3B1F-43D1-8D7B-E1A3C21309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7305B21-FF8E-43A2-AA79-3AC767BA48C5}" type="pres">
      <dgm:prSet presAssocID="{F8141E0D-6BD9-4F81-B48E-F2BB65B9E3C7}" presName="hierRoot1" presStyleCnt="0">
        <dgm:presLayoutVars>
          <dgm:hierBranch val="init"/>
        </dgm:presLayoutVars>
      </dgm:prSet>
      <dgm:spPr/>
    </dgm:pt>
    <dgm:pt modelId="{99A495C5-B402-4A28-B19E-1903066D6135}" type="pres">
      <dgm:prSet presAssocID="{F8141E0D-6BD9-4F81-B48E-F2BB65B9E3C7}" presName="rootComposite1" presStyleCnt="0"/>
      <dgm:spPr/>
    </dgm:pt>
    <dgm:pt modelId="{93E356CF-A5FA-411D-B6B5-201A4C9B50E4}" type="pres">
      <dgm:prSet presAssocID="{F8141E0D-6BD9-4F81-B48E-F2BB65B9E3C7}" presName="rootText1" presStyleLbl="node0" presStyleIdx="0" presStyleCnt="1" custLinFactX="-33257" custLinFactY="-84195" custLinFactNeighborX="-100000" custLinFactNeighborY="-100000">
        <dgm:presLayoutVars>
          <dgm:chPref val="3"/>
        </dgm:presLayoutVars>
      </dgm:prSet>
      <dgm:spPr/>
    </dgm:pt>
    <dgm:pt modelId="{81752143-0C05-406D-9ADA-8A099CCFE7F7}" type="pres">
      <dgm:prSet presAssocID="{F8141E0D-6BD9-4F81-B48E-F2BB65B9E3C7}" presName="rootConnector1" presStyleLbl="node1" presStyleIdx="0" presStyleCnt="0"/>
      <dgm:spPr/>
    </dgm:pt>
    <dgm:pt modelId="{14D0F899-6B08-41DB-A5F4-CF766EA72DF3}" type="pres">
      <dgm:prSet presAssocID="{F8141E0D-6BD9-4F81-B48E-F2BB65B9E3C7}" presName="hierChild2" presStyleCnt="0"/>
      <dgm:spPr/>
    </dgm:pt>
    <dgm:pt modelId="{43AFD16C-4048-4F73-8548-94B88D8B83CD}" type="pres">
      <dgm:prSet presAssocID="{A857EAC4-63CA-4AE1-B9E6-3BD4624888A6}" presName="Name37" presStyleLbl="parChTrans1D2" presStyleIdx="0" presStyleCnt="4"/>
      <dgm:spPr/>
    </dgm:pt>
    <dgm:pt modelId="{51B3E3BD-20E3-4B84-B640-C68406BF2CFF}" type="pres">
      <dgm:prSet presAssocID="{4F8CC2B2-3B3D-4BE2-A899-115DD853EE41}" presName="hierRoot2" presStyleCnt="0">
        <dgm:presLayoutVars>
          <dgm:hierBranch val="init"/>
        </dgm:presLayoutVars>
      </dgm:prSet>
      <dgm:spPr/>
    </dgm:pt>
    <dgm:pt modelId="{A695660D-B0E6-47B4-896A-2D57837CD3CC}" type="pres">
      <dgm:prSet presAssocID="{4F8CC2B2-3B3D-4BE2-A899-115DD853EE41}" presName="rootComposite" presStyleCnt="0"/>
      <dgm:spPr/>
    </dgm:pt>
    <dgm:pt modelId="{F7CA4F78-D92A-4308-9732-3176A9889DB5}" type="pres">
      <dgm:prSet presAssocID="{4F8CC2B2-3B3D-4BE2-A899-115DD853EE41}" presName="rootText" presStyleLbl="node2" presStyleIdx="0" presStyleCnt="4">
        <dgm:presLayoutVars>
          <dgm:chPref val="3"/>
        </dgm:presLayoutVars>
      </dgm:prSet>
      <dgm:spPr/>
    </dgm:pt>
    <dgm:pt modelId="{65995630-6198-44FC-90F8-FDF2EA52B5B1}" type="pres">
      <dgm:prSet presAssocID="{4F8CC2B2-3B3D-4BE2-A899-115DD853EE41}" presName="rootConnector" presStyleLbl="node2" presStyleIdx="0" presStyleCnt="4"/>
      <dgm:spPr/>
    </dgm:pt>
    <dgm:pt modelId="{3363E975-304B-4D13-9DAF-78BA81D0F5EF}" type="pres">
      <dgm:prSet presAssocID="{4F8CC2B2-3B3D-4BE2-A899-115DD853EE41}" presName="hierChild4" presStyleCnt="0"/>
      <dgm:spPr/>
    </dgm:pt>
    <dgm:pt modelId="{598F86ED-EC7E-4FD5-BE38-12999D74E82B}" type="pres">
      <dgm:prSet presAssocID="{4F8CC2B2-3B3D-4BE2-A899-115DD853EE41}" presName="hierChild5" presStyleCnt="0"/>
      <dgm:spPr/>
    </dgm:pt>
    <dgm:pt modelId="{635075CE-21F9-48FC-B195-252F99BA92C4}" type="pres">
      <dgm:prSet presAssocID="{3733AEF2-8E2F-425E-93F4-2331EB5AFC42}" presName="Name37" presStyleLbl="parChTrans1D2" presStyleIdx="1" presStyleCnt="4"/>
      <dgm:spPr/>
    </dgm:pt>
    <dgm:pt modelId="{0448BE04-1208-4CFB-809F-7F33BE6AD368}" type="pres">
      <dgm:prSet presAssocID="{AEAC1B6F-17B3-4E4B-B744-0B1640C22003}" presName="hierRoot2" presStyleCnt="0">
        <dgm:presLayoutVars>
          <dgm:hierBranch val="init"/>
        </dgm:presLayoutVars>
      </dgm:prSet>
      <dgm:spPr/>
    </dgm:pt>
    <dgm:pt modelId="{799B6D50-A3A4-4D32-9CF4-411D3A9F695B}" type="pres">
      <dgm:prSet presAssocID="{AEAC1B6F-17B3-4E4B-B744-0B1640C22003}" presName="rootComposite" presStyleCnt="0"/>
      <dgm:spPr/>
    </dgm:pt>
    <dgm:pt modelId="{CAFA8AD6-2CE7-4A6E-B572-4A21DE001290}" type="pres">
      <dgm:prSet presAssocID="{AEAC1B6F-17B3-4E4B-B744-0B1640C22003}" presName="rootText" presStyleLbl="node2" presStyleIdx="1" presStyleCnt="4">
        <dgm:presLayoutVars>
          <dgm:chPref val="3"/>
        </dgm:presLayoutVars>
      </dgm:prSet>
      <dgm:spPr/>
    </dgm:pt>
    <dgm:pt modelId="{81B87C80-36B5-44F0-9913-E279CE30FF80}" type="pres">
      <dgm:prSet presAssocID="{AEAC1B6F-17B3-4E4B-B744-0B1640C22003}" presName="rootConnector" presStyleLbl="node2" presStyleIdx="1" presStyleCnt="4"/>
      <dgm:spPr/>
    </dgm:pt>
    <dgm:pt modelId="{DD42BEBE-C0EA-4F06-9902-228AF5F436B7}" type="pres">
      <dgm:prSet presAssocID="{AEAC1B6F-17B3-4E4B-B744-0B1640C22003}" presName="hierChild4" presStyleCnt="0"/>
      <dgm:spPr/>
    </dgm:pt>
    <dgm:pt modelId="{2D837B82-2CD7-47A2-A5F8-D251970C615A}" type="pres">
      <dgm:prSet presAssocID="{AEAC1B6F-17B3-4E4B-B744-0B1640C22003}" presName="hierChild5" presStyleCnt="0"/>
      <dgm:spPr/>
    </dgm:pt>
    <dgm:pt modelId="{40846182-0431-4935-8DB6-F59C71A62C31}" type="pres">
      <dgm:prSet presAssocID="{D8FA5853-FEBD-42F5-9457-49A7EC1C4E42}" presName="Name37" presStyleLbl="parChTrans1D2" presStyleIdx="2" presStyleCnt="4"/>
      <dgm:spPr/>
    </dgm:pt>
    <dgm:pt modelId="{58FF5F66-53DB-4E32-98BC-5FABD0E557E8}" type="pres">
      <dgm:prSet presAssocID="{704F9199-797A-43BE-8873-AB47EB2F02CD}" presName="hierRoot2" presStyleCnt="0">
        <dgm:presLayoutVars>
          <dgm:hierBranch val="init"/>
        </dgm:presLayoutVars>
      </dgm:prSet>
      <dgm:spPr/>
    </dgm:pt>
    <dgm:pt modelId="{579D19B4-799F-4F8C-A9E7-696B99FCF191}" type="pres">
      <dgm:prSet presAssocID="{704F9199-797A-43BE-8873-AB47EB2F02CD}" presName="rootComposite" presStyleCnt="0"/>
      <dgm:spPr/>
    </dgm:pt>
    <dgm:pt modelId="{42FC3F8B-50E6-42CA-AF73-1E35AE823ADE}" type="pres">
      <dgm:prSet presAssocID="{704F9199-797A-43BE-8873-AB47EB2F02CD}" presName="rootText" presStyleLbl="node2" presStyleIdx="2" presStyleCnt="4">
        <dgm:presLayoutVars>
          <dgm:chPref val="3"/>
        </dgm:presLayoutVars>
      </dgm:prSet>
      <dgm:spPr/>
    </dgm:pt>
    <dgm:pt modelId="{A73DC689-D0E9-4476-9DAD-65B7D467FB88}" type="pres">
      <dgm:prSet presAssocID="{704F9199-797A-43BE-8873-AB47EB2F02CD}" presName="rootConnector" presStyleLbl="node2" presStyleIdx="2" presStyleCnt="4"/>
      <dgm:spPr/>
    </dgm:pt>
    <dgm:pt modelId="{5DDBD254-E4C5-4094-9129-8A5F7B028568}" type="pres">
      <dgm:prSet presAssocID="{704F9199-797A-43BE-8873-AB47EB2F02CD}" presName="hierChild4" presStyleCnt="0"/>
      <dgm:spPr/>
    </dgm:pt>
    <dgm:pt modelId="{FF1B4F66-73CE-4CEE-A465-70B9C98DE389}" type="pres">
      <dgm:prSet presAssocID="{704F9199-797A-43BE-8873-AB47EB2F02CD}" presName="hierChild5" presStyleCnt="0"/>
      <dgm:spPr/>
    </dgm:pt>
    <dgm:pt modelId="{491E27CB-DFC1-4DBB-B47B-464F9475BEE7}" type="pres">
      <dgm:prSet presAssocID="{883642E9-B335-462E-8953-96D779FFF2F9}" presName="Name37" presStyleLbl="parChTrans1D2" presStyleIdx="3" presStyleCnt="4"/>
      <dgm:spPr/>
    </dgm:pt>
    <dgm:pt modelId="{C70DA5D3-D1C4-4649-B2AD-0E5D42FAA138}" type="pres">
      <dgm:prSet presAssocID="{33579E2C-F857-47ED-A585-8CD71CCB8140}" presName="hierRoot2" presStyleCnt="0">
        <dgm:presLayoutVars>
          <dgm:hierBranch val="init"/>
        </dgm:presLayoutVars>
      </dgm:prSet>
      <dgm:spPr/>
    </dgm:pt>
    <dgm:pt modelId="{E956F3DD-8D58-49D8-B42E-90F90E5D40F2}" type="pres">
      <dgm:prSet presAssocID="{33579E2C-F857-47ED-A585-8CD71CCB8140}" presName="rootComposite" presStyleCnt="0"/>
      <dgm:spPr/>
    </dgm:pt>
    <dgm:pt modelId="{D16A3C22-F706-4154-B2E6-2779440A2516}" type="pres">
      <dgm:prSet presAssocID="{33579E2C-F857-47ED-A585-8CD71CCB8140}" presName="rootText" presStyleLbl="node2" presStyleIdx="3" presStyleCnt="4">
        <dgm:presLayoutVars>
          <dgm:chPref val="3"/>
        </dgm:presLayoutVars>
      </dgm:prSet>
      <dgm:spPr/>
    </dgm:pt>
    <dgm:pt modelId="{1B58744A-932F-47D9-97B7-1CD81450889E}" type="pres">
      <dgm:prSet presAssocID="{33579E2C-F857-47ED-A585-8CD71CCB8140}" presName="rootConnector" presStyleLbl="node2" presStyleIdx="3" presStyleCnt="4"/>
      <dgm:spPr/>
    </dgm:pt>
    <dgm:pt modelId="{6FA76D43-E437-4BAE-A861-3EACDECF24BB}" type="pres">
      <dgm:prSet presAssocID="{33579E2C-F857-47ED-A585-8CD71CCB8140}" presName="hierChild4" presStyleCnt="0"/>
      <dgm:spPr/>
    </dgm:pt>
    <dgm:pt modelId="{2B6F66C3-B569-41BF-90C1-AB5A1D5C187A}" type="pres">
      <dgm:prSet presAssocID="{33579E2C-F857-47ED-A585-8CD71CCB8140}" presName="hierChild5" presStyleCnt="0"/>
      <dgm:spPr/>
    </dgm:pt>
    <dgm:pt modelId="{E268F1ED-5246-42CC-965E-E9A73682BF5B}" type="pres">
      <dgm:prSet presAssocID="{F8141E0D-6BD9-4F81-B48E-F2BB65B9E3C7}" presName="hierChild3" presStyleCnt="0"/>
      <dgm:spPr/>
    </dgm:pt>
  </dgm:ptLst>
  <dgm:cxnLst>
    <dgm:cxn modelId="{B2859610-18FA-472B-9359-47A7B31D9193}" type="presOf" srcId="{D8FA5853-FEBD-42F5-9457-49A7EC1C4E42}" destId="{40846182-0431-4935-8DB6-F59C71A62C31}" srcOrd="0" destOrd="0" presId="urn:microsoft.com/office/officeart/2005/8/layout/orgChart1"/>
    <dgm:cxn modelId="{C0751A15-53D4-4332-8E4A-671BCC3BCB2F}" type="presOf" srcId="{AEAC1B6F-17B3-4E4B-B744-0B1640C22003}" destId="{81B87C80-36B5-44F0-9913-E279CE30FF80}" srcOrd="1" destOrd="0" presId="urn:microsoft.com/office/officeart/2005/8/layout/orgChart1"/>
    <dgm:cxn modelId="{9A7DB52D-5888-4245-A82C-522E1C0FAF5D}" type="presOf" srcId="{704F9199-797A-43BE-8873-AB47EB2F02CD}" destId="{42FC3F8B-50E6-42CA-AF73-1E35AE823ADE}" srcOrd="0" destOrd="0" presId="urn:microsoft.com/office/officeart/2005/8/layout/orgChart1"/>
    <dgm:cxn modelId="{8C60B238-4534-450B-84B9-C35A2A3C5C7A}" type="presOf" srcId="{4F8CC2B2-3B3D-4BE2-A899-115DD853EE41}" destId="{65995630-6198-44FC-90F8-FDF2EA52B5B1}" srcOrd="1" destOrd="0" presId="urn:microsoft.com/office/officeart/2005/8/layout/orgChart1"/>
    <dgm:cxn modelId="{A838505C-2B82-4C4F-9E81-9373454DF52E}" type="presOf" srcId="{A857EAC4-63CA-4AE1-B9E6-3BD4624888A6}" destId="{43AFD16C-4048-4F73-8548-94B88D8B83CD}" srcOrd="0" destOrd="0" presId="urn:microsoft.com/office/officeart/2005/8/layout/orgChart1"/>
    <dgm:cxn modelId="{5DF99050-CF2A-4C33-9CE7-F639E970C68A}" type="presOf" srcId="{AEAC1B6F-17B3-4E4B-B744-0B1640C22003}" destId="{CAFA8AD6-2CE7-4A6E-B572-4A21DE001290}" srcOrd="0" destOrd="0" presId="urn:microsoft.com/office/officeart/2005/8/layout/orgChart1"/>
    <dgm:cxn modelId="{4A920979-7BA7-4A7A-ACD3-1ADEA5983301}" type="presOf" srcId="{4F8CC2B2-3B3D-4BE2-A899-115DD853EE41}" destId="{F7CA4F78-D92A-4308-9732-3176A9889DB5}" srcOrd="0" destOrd="0" presId="urn:microsoft.com/office/officeart/2005/8/layout/orgChart1"/>
    <dgm:cxn modelId="{C978B686-F45F-4325-A573-B3414DE63764}" type="presOf" srcId="{704F9199-797A-43BE-8873-AB47EB2F02CD}" destId="{A73DC689-D0E9-4476-9DAD-65B7D467FB88}" srcOrd="1" destOrd="0" presId="urn:microsoft.com/office/officeart/2005/8/layout/orgChart1"/>
    <dgm:cxn modelId="{C6E38587-B29D-4291-B5CB-52C393EE0C41}" type="presOf" srcId="{F8141E0D-6BD9-4F81-B48E-F2BB65B9E3C7}" destId="{81752143-0C05-406D-9ADA-8A099CCFE7F7}" srcOrd="1" destOrd="0" presId="urn:microsoft.com/office/officeart/2005/8/layout/orgChart1"/>
    <dgm:cxn modelId="{3563FA88-ED5D-4BD1-B032-36CC680C86DD}" type="presOf" srcId="{F8141E0D-6BD9-4F81-B48E-F2BB65B9E3C7}" destId="{93E356CF-A5FA-411D-B6B5-201A4C9B50E4}" srcOrd="0" destOrd="0" presId="urn:microsoft.com/office/officeart/2005/8/layout/orgChart1"/>
    <dgm:cxn modelId="{6B53AC8C-6EE7-4506-9B74-0215424E92EC}" srcId="{C674B5C5-3B1F-43D1-8D7B-E1A3C2130911}" destId="{F8141E0D-6BD9-4F81-B48E-F2BB65B9E3C7}" srcOrd="0" destOrd="0" parTransId="{AAE87A35-3111-4ED6-AF43-5193E4D27125}" sibTransId="{613C8F4C-B651-46BF-B60E-AFF80BA274B3}"/>
    <dgm:cxn modelId="{7C76A08F-CFD4-40CC-80EF-A79F4C5940AA}" type="presOf" srcId="{33579E2C-F857-47ED-A585-8CD71CCB8140}" destId="{D16A3C22-F706-4154-B2E6-2779440A2516}" srcOrd="0" destOrd="0" presId="urn:microsoft.com/office/officeart/2005/8/layout/orgChart1"/>
    <dgm:cxn modelId="{D337D98F-4F4D-4161-8109-DBE52E679B28}" type="presOf" srcId="{C674B5C5-3B1F-43D1-8D7B-E1A3C2130911}" destId="{B4BEA067-F63E-4B94-8A50-1FA057FEFE36}" srcOrd="0" destOrd="0" presId="urn:microsoft.com/office/officeart/2005/8/layout/orgChart1"/>
    <dgm:cxn modelId="{BA763B9F-2B32-48F0-819F-310A282092D3}" srcId="{F8141E0D-6BD9-4F81-B48E-F2BB65B9E3C7}" destId="{4F8CC2B2-3B3D-4BE2-A899-115DD853EE41}" srcOrd="0" destOrd="0" parTransId="{A857EAC4-63CA-4AE1-B9E6-3BD4624888A6}" sibTransId="{AF4B5706-A26D-4605-ACEC-78AB619C5D3D}"/>
    <dgm:cxn modelId="{EBBFD8AF-9092-4CC1-ABC3-C045A009D0EC}" type="presOf" srcId="{3733AEF2-8E2F-425E-93F4-2331EB5AFC42}" destId="{635075CE-21F9-48FC-B195-252F99BA92C4}" srcOrd="0" destOrd="0" presId="urn:microsoft.com/office/officeart/2005/8/layout/orgChart1"/>
    <dgm:cxn modelId="{394745B1-EF48-4156-99DB-26BCB8459A72}" srcId="{F8141E0D-6BD9-4F81-B48E-F2BB65B9E3C7}" destId="{704F9199-797A-43BE-8873-AB47EB2F02CD}" srcOrd="2" destOrd="0" parTransId="{D8FA5853-FEBD-42F5-9457-49A7EC1C4E42}" sibTransId="{510FFF8A-9C3B-4951-938C-899BEA3A4DFC}"/>
    <dgm:cxn modelId="{E3870AD7-A9D6-49FE-A444-5AD9C306336E}" srcId="{F8141E0D-6BD9-4F81-B48E-F2BB65B9E3C7}" destId="{33579E2C-F857-47ED-A585-8CD71CCB8140}" srcOrd="3" destOrd="0" parTransId="{883642E9-B335-462E-8953-96D779FFF2F9}" sibTransId="{B3C8918C-B449-49A9-BA77-BFAB9CD905B7}"/>
    <dgm:cxn modelId="{8BC1A7E3-4C5C-4B50-B5CA-9B63A53A5333}" type="presOf" srcId="{883642E9-B335-462E-8953-96D779FFF2F9}" destId="{491E27CB-DFC1-4DBB-B47B-464F9475BEE7}" srcOrd="0" destOrd="0" presId="urn:microsoft.com/office/officeart/2005/8/layout/orgChart1"/>
    <dgm:cxn modelId="{7A595AE5-9165-4D0D-B115-511F0C8D4F9E}" srcId="{F8141E0D-6BD9-4F81-B48E-F2BB65B9E3C7}" destId="{AEAC1B6F-17B3-4E4B-B744-0B1640C22003}" srcOrd="1" destOrd="0" parTransId="{3733AEF2-8E2F-425E-93F4-2331EB5AFC42}" sibTransId="{0BAF1612-67F3-4EC1-813C-0F952D6B49D6}"/>
    <dgm:cxn modelId="{86098AE7-37F2-4F04-A8E5-75E777008697}" type="presOf" srcId="{33579E2C-F857-47ED-A585-8CD71CCB8140}" destId="{1B58744A-932F-47D9-97B7-1CD81450889E}" srcOrd="1" destOrd="0" presId="urn:microsoft.com/office/officeart/2005/8/layout/orgChart1"/>
    <dgm:cxn modelId="{D40F4B2B-8AE0-4DAE-ABCD-4F79F4F06EDD}" type="presParOf" srcId="{B4BEA067-F63E-4B94-8A50-1FA057FEFE36}" destId="{A7305B21-FF8E-43A2-AA79-3AC767BA48C5}" srcOrd="0" destOrd="0" presId="urn:microsoft.com/office/officeart/2005/8/layout/orgChart1"/>
    <dgm:cxn modelId="{FC5965A8-774A-4FD6-A8CD-B06BB27A7411}" type="presParOf" srcId="{A7305B21-FF8E-43A2-AA79-3AC767BA48C5}" destId="{99A495C5-B402-4A28-B19E-1903066D6135}" srcOrd="0" destOrd="0" presId="urn:microsoft.com/office/officeart/2005/8/layout/orgChart1"/>
    <dgm:cxn modelId="{0262C775-8840-46E4-BEBA-4C1306D7447F}" type="presParOf" srcId="{99A495C5-B402-4A28-B19E-1903066D6135}" destId="{93E356CF-A5FA-411D-B6B5-201A4C9B50E4}" srcOrd="0" destOrd="0" presId="urn:microsoft.com/office/officeart/2005/8/layout/orgChart1"/>
    <dgm:cxn modelId="{035D8253-E31B-44C1-9DE5-B50B03A7252E}" type="presParOf" srcId="{99A495C5-B402-4A28-B19E-1903066D6135}" destId="{81752143-0C05-406D-9ADA-8A099CCFE7F7}" srcOrd="1" destOrd="0" presId="urn:microsoft.com/office/officeart/2005/8/layout/orgChart1"/>
    <dgm:cxn modelId="{A957B911-BA95-41D7-BDA9-868C531ACC3B}" type="presParOf" srcId="{A7305B21-FF8E-43A2-AA79-3AC767BA48C5}" destId="{14D0F899-6B08-41DB-A5F4-CF766EA72DF3}" srcOrd="1" destOrd="0" presId="urn:microsoft.com/office/officeart/2005/8/layout/orgChart1"/>
    <dgm:cxn modelId="{50AFAE43-C1E4-4AE8-9300-4E99881C8680}" type="presParOf" srcId="{14D0F899-6B08-41DB-A5F4-CF766EA72DF3}" destId="{43AFD16C-4048-4F73-8548-94B88D8B83CD}" srcOrd="0" destOrd="0" presId="urn:microsoft.com/office/officeart/2005/8/layout/orgChart1"/>
    <dgm:cxn modelId="{37990AFC-3CC8-47BC-8F40-642A5FCFA0AC}" type="presParOf" srcId="{14D0F899-6B08-41DB-A5F4-CF766EA72DF3}" destId="{51B3E3BD-20E3-4B84-B640-C68406BF2CFF}" srcOrd="1" destOrd="0" presId="urn:microsoft.com/office/officeart/2005/8/layout/orgChart1"/>
    <dgm:cxn modelId="{42619290-F1A3-4BC2-A88A-464492928CF0}" type="presParOf" srcId="{51B3E3BD-20E3-4B84-B640-C68406BF2CFF}" destId="{A695660D-B0E6-47B4-896A-2D57837CD3CC}" srcOrd="0" destOrd="0" presId="urn:microsoft.com/office/officeart/2005/8/layout/orgChart1"/>
    <dgm:cxn modelId="{37B4094F-0BEE-4D9C-8BC9-1DD1DB3F7DEE}" type="presParOf" srcId="{A695660D-B0E6-47B4-896A-2D57837CD3CC}" destId="{F7CA4F78-D92A-4308-9732-3176A9889DB5}" srcOrd="0" destOrd="0" presId="urn:microsoft.com/office/officeart/2005/8/layout/orgChart1"/>
    <dgm:cxn modelId="{A1A30BFA-53F2-4076-BA01-CDA7A31E1830}" type="presParOf" srcId="{A695660D-B0E6-47B4-896A-2D57837CD3CC}" destId="{65995630-6198-44FC-90F8-FDF2EA52B5B1}" srcOrd="1" destOrd="0" presId="urn:microsoft.com/office/officeart/2005/8/layout/orgChart1"/>
    <dgm:cxn modelId="{3EECED52-007A-4339-8586-07930F8C71A5}" type="presParOf" srcId="{51B3E3BD-20E3-4B84-B640-C68406BF2CFF}" destId="{3363E975-304B-4D13-9DAF-78BA81D0F5EF}" srcOrd="1" destOrd="0" presId="urn:microsoft.com/office/officeart/2005/8/layout/orgChart1"/>
    <dgm:cxn modelId="{E8D3E922-085F-47E0-929B-1264A81739D5}" type="presParOf" srcId="{51B3E3BD-20E3-4B84-B640-C68406BF2CFF}" destId="{598F86ED-EC7E-4FD5-BE38-12999D74E82B}" srcOrd="2" destOrd="0" presId="urn:microsoft.com/office/officeart/2005/8/layout/orgChart1"/>
    <dgm:cxn modelId="{5426B6D2-1812-4607-880D-618908F3F6C0}" type="presParOf" srcId="{14D0F899-6B08-41DB-A5F4-CF766EA72DF3}" destId="{635075CE-21F9-48FC-B195-252F99BA92C4}" srcOrd="2" destOrd="0" presId="urn:microsoft.com/office/officeart/2005/8/layout/orgChart1"/>
    <dgm:cxn modelId="{F29F9444-0BB0-4801-9BBA-8DC09E505937}" type="presParOf" srcId="{14D0F899-6B08-41DB-A5F4-CF766EA72DF3}" destId="{0448BE04-1208-4CFB-809F-7F33BE6AD368}" srcOrd="3" destOrd="0" presId="urn:microsoft.com/office/officeart/2005/8/layout/orgChart1"/>
    <dgm:cxn modelId="{2F86297F-9CFE-4FA6-BBBB-08B2CE458B6C}" type="presParOf" srcId="{0448BE04-1208-4CFB-809F-7F33BE6AD368}" destId="{799B6D50-A3A4-4D32-9CF4-411D3A9F695B}" srcOrd="0" destOrd="0" presId="urn:microsoft.com/office/officeart/2005/8/layout/orgChart1"/>
    <dgm:cxn modelId="{8CCCDD51-7756-49E9-B3EB-831906FA6C6F}" type="presParOf" srcId="{799B6D50-A3A4-4D32-9CF4-411D3A9F695B}" destId="{CAFA8AD6-2CE7-4A6E-B572-4A21DE001290}" srcOrd="0" destOrd="0" presId="urn:microsoft.com/office/officeart/2005/8/layout/orgChart1"/>
    <dgm:cxn modelId="{3DD91A11-388B-47A2-B15B-1B67F38A4B5B}" type="presParOf" srcId="{799B6D50-A3A4-4D32-9CF4-411D3A9F695B}" destId="{81B87C80-36B5-44F0-9913-E279CE30FF80}" srcOrd="1" destOrd="0" presId="urn:microsoft.com/office/officeart/2005/8/layout/orgChart1"/>
    <dgm:cxn modelId="{E038F248-1598-4F30-B4BC-430DF6A6C26A}" type="presParOf" srcId="{0448BE04-1208-4CFB-809F-7F33BE6AD368}" destId="{DD42BEBE-C0EA-4F06-9902-228AF5F436B7}" srcOrd="1" destOrd="0" presId="urn:microsoft.com/office/officeart/2005/8/layout/orgChart1"/>
    <dgm:cxn modelId="{07F579FD-9116-4D7D-882B-E311F7071008}" type="presParOf" srcId="{0448BE04-1208-4CFB-809F-7F33BE6AD368}" destId="{2D837B82-2CD7-47A2-A5F8-D251970C615A}" srcOrd="2" destOrd="0" presId="urn:microsoft.com/office/officeart/2005/8/layout/orgChart1"/>
    <dgm:cxn modelId="{77B88CAF-3DC1-4241-BE84-C34978E1F328}" type="presParOf" srcId="{14D0F899-6B08-41DB-A5F4-CF766EA72DF3}" destId="{40846182-0431-4935-8DB6-F59C71A62C31}" srcOrd="4" destOrd="0" presId="urn:microsoft.com/office/officeart/2005/8/layout/orgChart1"/>
    <dgm:cxn modelId="{10A32057-0133-4ACD-A84D-9BE75685C928}" type="presParOf" srcId="{14D0F899-6B08-41DB-A5F4-CF766EA72DF3}" destId="{58FF5F66-53DB-4E32-98BC-5FABD0E557E8}" srcOrd="5" destOrd="0" presId="urn:microsoft.com/office/officeart/2005/8/layout/orgChart1"/>
    <dgm:cxn modelId="{9111DF1F-922D-4EFF-8A44-022D86576FD7}" type="presParOf" srcId="{58FF5F66-53DB-4E32-98BC-5FABD0E557E8}" destId="{579D19B4-799F-4F8C-A9E7-696B99FCF191}" srcOrd="0" destOrd="0" presId="urn:microsoft.com/office/officeart/2005/8/layout/orgChart1"/>
    <dgm:cxn modelId="{E870EE63-457A-44E9-97B1-A994CCCD9E88}" type="presParOf" srcId="{579D19B4-799F-4F8C-A9E7-696B99FCF191}" destId="{42FC3F8B-50E6-42CA-AF73-1E35AE823ADE}" srcOrd="0" destOrd="0" presId="urn:microsoft.com/office/officeart/2005/8/layout/orgChart1"/>
    <dgm:cxn modelId="{79024423-39FB-4EE3-AA94-222E0AF797A9}" type="presParOf" srcId="{579D19B4-799F-4F8C-A9E7-696B99FCF191}" destId="{A73DC689-D0E9-4476-9DAD-65B7D467FB88}" srcOrd="1" destOrd="0" presId="urn:microsoft.com/office/officeart/2005/8/layout/orgChart1"/>
    <dgm:cxn modelId="{9A18357E-AFA9-47F0-92A5-986B44ADC021}" type="presParOf" srcId="{58FF5F66-53DB-4E32-98BC-5FABD0E557E8}" destId="{5DDBD254-E4C5-4094-9129-8A5F7B028568}" srcOrd="1" destOrd="0" presId="urn:microsoft.com/office/officeart/2005/8/layout/orgChart1"/>
    <dgm:cxn modelId="{1F1EFF32-9E65-4052-8B08-875EAF92BFD6}" type="presParOf" srcId="{58FF5F66-53DB-4E32-98BC-5FABD0E557E8}" destId="{FF1B4F66-73CE-4CEE-A465-70B9C98DE389}" srcOrd="2" destOrd="0" presId="urn:microsoft.com/office/officeart/2005/8/layout/orgChart1"/>
    <dgm:cxn modelId="{669FBA86-5A1C-4C4B-B2B3-031E080C43E9}" type="presParOf" srcId="{14D0F899-6B08-41DB-A5F4-CF766EA72DF3}" destId="{491E27CB-DFC1-4DBB-B47B-464F9475BEE7}" srcOrd="6" destOrd="0" presId="urn:microsoft.com/office/officeart/2005/8/layout/orgChart1"/>
    <dgm:cxn modelId="{7F8F5709-7ED9-4E8D-BA1F-9495C8824FFD}" type="presParOf" srcId="{14D0F899-6B08-41DB-A5F4-CF766EA72DF3}" destId="{C70DA5D3-D1C4-4649-B2AD-0E5D42FAA138}" srcOrd="7" destOrd="0" presId="urn:microsoft.com/office/officeart/2005/8/layout/orgChart1"/>
    <dgm:cxn modelId="{A3F5147C-8743-485B-98AD-1CD5F09D4955}" type="presParOf" srcId="{C70DA5D3-D1C4-4649-B2AD-0E5D42FAA138}" destId="{E956F3DD-8D58-49D8-B42E-90F90E5D40F2}" srcOrd="0" destOrd="0" presId="urn:microsoft.com/office/officeart/2005/8/layout/orgChart1"/>
    <dgm:cxn modelId="{E7C42663-938E-41E7-B03D-6577C99F26B0}" type="presParOf" srcId="{E956F3DD-8D58-49D8-B42E-90F90E5D40F2}" destId="{D16A3C22-F706-4154-B2E6-2779440A2516}" srcOrd="0" destOrd="0" presId="urn:microsoft.com/office/officeart/2005/8/layout/orgChart1"/>
    <dgm:cxn modelId="{F32108CA-9BCE-4758-A45A-6D270A89FD6D}" type="presParOf" srcId="{E956F3DD-8D58-49D8-B42E-90F90E5D40F2}" destId="{1B58744A-932F-47D9-97B7-1CD81450889E}" srcOrd="1" destOrd="0" presId="urn:microsoft.com/office/officeart/2005/8/layout/orgChart1"/>
    <dgm:cxn modelId="{7661C0D5-22C8-4264-A145-952AAA439534}" type="presParOf" srcId="{C70DA5D3-D1C4-4649-B2AD-0E5D42FAA138}" destId="{6FA76D43-E437-4BAE-A861-3EACDECF24BB}" srcOrd="1" destOrd="0" presId="urn:microsoft.com/office/officeart/2005/8/layout/orgChart1"/>
    <dgm:cxn modelId="{38402C07-BEFE-4E70-A85E-78BAECA5F51B}" type="presParOf" srcId="{C70DA5D3-D1C4-4649-B2AD-0E5D42FAA138}" destId="{2B6F66C3-B569-41BF-90C1-AB5A1D5C187A}" srcOrd="2" destOrd="0" presId="urn:microsoft.com/office/officeart/2005/8/layout/orgChart1"/>
    <dgm:cxn modelId="{2445E827-4E72-481F-9EE9-040A3BCB894F}" type="presParOf" srcId="{A7305B21-FF8E-43A2-AA79-3AC767BA48C5}" destId="{E268F1ED-5246-42CC-965E-E9A73682BF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74B5C5-3B1F-43D1-8D7B-E1A3C213091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141E0D-6BD9-4F81-B48E-F2BB65B9E3C7}">
      <dgm:prSet phldrT="[Текст]"/>
      <dgm:spPr/>
      <dgm:t>
        <a:bodyPr/>
        <a:lstStyle/>
        <a:p>
          <a:r>
            <a:rPr lang="ru-RU" dirty="0"/>
            <a:t>Председатель правления города </a:t>
          </a:r>
          <a:r>
            <a:rPr lang="en-US" dirty="0"/>
            <a:t>A</a:t>
          </a:r>
          <a:endParaRPr lang="ru-RU" dirty="0"/>
        </a:p>
      </dgm:t>
    </dgm:pt>
    <dgm:pt modelId="{AAE87A35-3111-4ED6-AF43-5193E4D27125}" type="parTrans" cxnId="{6B53AC8C-6EE7-4506-9B74-0215424E92EC}">
      <dgm:prSet/>
      <dgm:spPr/>
      <dgm:t>
        <a:bodyPr/>
        <a:lstStyle/>
        <a:p>
          <a:endParaRPr lang="ru-RU"/>
        </a:p>
      </dgm:t>
    </dgm:pt>
    <dgm:pt modelId="{613C8F4C-B651-46BF-B60E-AFF80BA274B3}" type="sibTrans" cxnId="{6B53AC8C-6EE7-4506-9B74-0215424E92EC}">
      <dgm:prSet/>
      <dgm:spPr/>
      <dgm:t>
        <a:bodyPr/>
        <a:lstStyle/>
        <a:p>
          <a:endParaRPr lang="ru-RU"/>
        </a:p>
      </dgm:t>
    </dgm:pt>
    <dgm:pt modelId="{4F8CC2B2-3B3D-4BE2-A899-115DD853EE41}">
      <dgm:prSet phldrT="[Текст]"/>
      <dgm:spPr/>
      <dgm:t>
        <a:bodyPr/>
        <a:lstStyle/>
        <a:p>
          <a:r>
            <a:rPr lang="ru-RU" dirty="0"/>
            <a:t>Куратор</a:t>
          </a:r>
          <a:r>
            <a:rPr lang="en-US" dirty="0"/>
            <a:t> </a:t>
          </a:r>
          <a:r>
            <a:rPr lang="ru-RU" dirty="0"/>
            <a:t>А</a:t>
          </a:r>
        </a:p>
      </dgm:t>
    </dgm:pt>
    <dgm:pt modelId="{A857EAC4-63CA-4AE1-B9E6-3BD4624888A6}" type="parTrans" cxnId="{BA763B9F-2B32-48F0-819F-310A282092D3}">
      <dgm:prSet/>
      <dgm:spPr/>
      <dgm:t>
        <a:bodyPr/>
        <a:lstStyle/>
        <a:p>
          <a:endParaRPr lang="ru-RU"/>
        </a:p>
      </dgm:t>
    </dgm:pt>
    <dgm:pt modelId="{AF4B5706-A26D-4605-ACEC-78AB619C5D3D}" type="sibTrans" cxnId="{BA763B9F-2B32-48F0-819F-310A282092D3}">
      <dgm:prSet/>
      <dgm:spPr/>
      <dgm:t>
        <a:bodyPr/>
        <a:lstStyle/>
        <a:p>
          <a:endParaRPr lang="ru-RU"/>
        </a:p>
      </dgm:t>
    </dgm:pt>
    <dgm:pt modelId="{704F9199-797A-43BE-8873-AB47EB2F02CD}">
      <dgm:prSet phldrT="[Текст]"/>
      <dgm:spPr/>
      <dgm:t>
        <a:bodyPr/>
        <a:lstStyle/>
        <a:p>
          <a:r>
            <a:rPr lang="ru-RU" dirty="0"/>
            <a:t>Куратор В</a:t>
          </a:r>
        </a:p>
      </dgm:t>
    </dgm:pt>
    <dgm:pt modelId="{D8FA5853-FEBD-42F5-9457-49A7EC1C4E42}" type="parTrans" cxnId="{394745B1-EF48-4156-99DB-26BCB8459A72}">
      <dgm:prSet/>
      <dgm:spPr/>
      <dgm:t>
        <a:bodyPr/>
        <a:lstStyle/>
        <a:p>
          <a:endParaRPr lang="ru-RU"/>
        </a:p>
      </dgm:t>
    </dgm:pt>
    <dgm:pt modelId="{510FFF8A-9C3B-4951-938C-899BEA3A4DFC}" type="sibTrans" cxnId="{394745B1-EF48-4156-99DB-26BCB8459A72}">
      <dgm:prSet/>
      <dgm:spPr/>
      <dgm:t>
        <a:bodyPr/>
        <a:lstStyle/>
        <a:p>
          <a:endParaRPr lang="ru-RU"/>
        </a:p>
      </dgm:t>
    </dgm:pt>
    <dgm:pt modelId="{33579E2C-F857-47ED-A585-8CD71CCB8140}">
      <dgm:prSet phldrT="[Текст]"/>
      <dgm:spPr/>
      <dgm:t>
        <a:bodyPr/>
        <a:lstStyle/>
        <a:p>
          <a:r>
            <a:rPr lang="ru-RU" dirty="0"/>
            <a:t>Куратор </a:t>
          </a:r>
          <a:r>
            <a:rPr lang="en-US" dirty="0"/>
            <a:t>N</a:t>
          </a:r>
          <a:endParaRPr lang="ru-RU" dirty="0"/>
        </a:p>
      </dgm:t>
    </dgm:pt>
    <dgm:pt modelId="{883642E9-B335-462E-8953-96D779FFF2F9}" type="parTrans" cxnId="{E3870AD7-A9D6-49FE-A444-5AD9C306336E}">
      <dgm:prSet/>
      <dgm:spPr/>
      <dgm:t>
        <a:bodyPr/>
        <a:lstStyle/>
        <a:p>
          <a:endParaRPr lang="ru-RU"/>
        </a:p>
      </dgm:t>
    </dgm:pt>
    <dgm:pt modelId="{B3C8918C-B449-49A9-BA77-BFAB9CD905B7}" type="sibTrans" cxnId="{E3870AD7-A9D6-49FE-A444-5AD9C306336E}">
      <dgm:prSet/>
      <dgm:spPr/>
      <dgm:t>
        <a:bodyPr/>
        <a:lstStyle/>
        <a:p>
          <a:endParaRPr lang="ru-RU"/>
        </a:p>
      </dgm:t>
    </dgm:pt>
    <dgm:pt modelId="{AEAC1B6F-17B3-4E4B-B744-0B1640C22003}">
      <dgm:prSet/>
      <dgm:spPr/>
      <dgm:t>
        <a:bodyPr/>
        <a:lstStyle/>
        <a:p>
          <a:r>
            <a:rPr lang="ru-RU" dirty="0"/>
            <a:t>Куратор Б</a:t>
          </a:r>
        </a:p>
      </dgm:t>
    </dgm:pt>
    <dgm:pt modelId="{3733AEF2-8E2F-425E-93F4-2331EB5AFC42}" type="parTrans" cxnId="{7A595AE5-9165-4D0D-B115-511F0C8D4F9E}">
      <dgm:prSet/>
      <dgm:spPr/>
      <dgm:t>
        <a:bodyPr/>
        <a:lstStyle/>
        <a:p>
          <a:endParaRPr lang="ru-RU"/>
        </a:p>
      </dgm:t>
    </dgm:pt>
    <dgm:pt modelId="{0BAF1612-67F3-4EC1-813C-0F952D6B49D6}" type="sibTrans" cxnId="{7A595AE5-9165-4D0D-B115-511F0C8D4F9E}">
      <dgm:prSet/>
      <dgm:spPr/>
      <dgm:t>
        <a:bodyPr/>
        <a:lstStyle/>
        <a:p>
          <a:endParaRPr lang="ru-RU"/>
        </a:p>
      </dgm:t>
    </dgm:pt>
    <dgm:pt modelId="{B4BEA067-F63E-4B94-8A50-1FA057FEFE36}" type="pres">
      <dgm:prSet presAssocID="{C674B5C5-3B1F-43D1-8D7B-E1A3C21309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7305B21-FF8E-43A2-AA79-3AC767BA48C5}" type="pres">
      <dgm:prSet presAssocID="{F8141E0D-6BD9-4F81-B48E-F2BB65B9E3C7}" presName="hierRoot1" presStyleCnt="0">
        <dgm:presLayoutVars>
          <dgm:hierBranch val="init"/>
        </dgm:presLayoutVars>
      </dgm:prSet>
      <dgm:spPr/>
    </dgm:pt>
    <dgm:pt modelId="{99A495C5-B402-4A28-B19E-1903066D6135}" type="pres">
      <dgm:prSet presAssocID="{F8141E0D-6BD9-4F81-B48E-F2BB65B9E3C7}" presName="rootComposite1" presStyleCnt="0"/>
      <dgm:spPr/>
    </dgm:pt>
    <dgm:pt modelId="{93E356CF-A5FA-411D-B6B5-201A4C9B50E4}" type="pres">
      <dgm:prSet presAssocID="{F8141E0D-6BD9-4F81-B48E-F2BB65B9E3C7}" presName="rootText1" presStyleLbl="node0" presStyleIdx="0" presStyleCnt="1" custLinFactX="4828" custLinFactY="-16396" custLinFactNeighborX="100000" custLinFactNeighborY="-100000">
        <dgm:presLayoutVars>
          <dgm:chPref val="3"/>
        </dgm:presLayoutVars>
      </dgm:prSet>
      <dgm:spPr/>
    </dgm:pt>
    <dgm:pt modelId="{81752143-0C05-406D-9ADA-8A099CCFE7F7}" type="pres">
      <dgm:prSet presAssocID="{F8141E0D-6BD9-4F81-B48E-F2BB65B9E3C7}" presName="rootConnector1" presStyleLbl="node1" presStyleIdx="0" presStyleCnt="0"/>
      <dgm:spPr/>
    </dgm:pt>
    <dgm:pt modelId="{14D0F899-6B08-41DB-A5F4-CF766EA72DF3}" type="pres">
      <dgm:prSet presAssocID="{F8141E0D-6BD9-4F81-B48E-F2BB65B9E3C7}" presName="hierChild2" presStyleCnt="0"/>
      <dgm:spPr/>
    </dgm:pt>
    <dgm:pt modelId="{43AFD16C-4048-4F73-8548-94B88D8B83CD}" type="pres">
      <dgm:prSet presAssocID="{A857EAC4-63CA-4AE1-B9E6-3BD4624888A6}" presName="Name37" presStyleLbl="parChTrans1D2" presStyleIdx="0" presStyleCnt="4"/>
      <dgm:spPr/>
    </dgm:pt>
    <dgm:pt modelId="{51B3E3BD-20E3-4B84-B640-C68406BF2CFF}" type="pres">
      <dgm:prSet presAssocID="{4F8CC2B2-3B3D-4BE2-A899-115DD853EE41}" presName="hierRoot2" presStyleCnt="0">
        <dgm:presLayoutVars>
          <dgm:hierBranch val="init"/>
        </dgm:presLayoutVars>
      </dgm:prSet>
      <dgm:spPr/>
    </dgm:pt>
    <dgm:pt modelId="{A695660D-B0E6-47B4-896A-2D57837CD3CC}" type="pres">
      <dgm:prSet presAssocID="{4F8CC2B2-3B3D-4BE2-A899-115DD853EE41}" presName="rootComposite" presStyleCnt="0"/>
      <dgm:spPr/>
    </dgm:pt>
    <dgm:pt modelId="{F7CA4F78-D92A-4308-9732-3176A9889DB5}" type="pres">
      <dgm:prSet presAssocID="{4F8CC2B2-3B3D-4BE2-A899-115DD853EE41}" presName="rootText" presStyleLbl="node2" presStyleIdx="0" presStyleCnt="4">
        <dgm:presLayoutVars>
          <dgm:chPref val="3"/>
        </dgm:presLayoutVars>
      </dgm:prSet>
      <dgm:spPr/>
    </dgm:pt>
    <dgm:pt modelId="{65995630-6198-44FC-90F8-FDF2EA52B5B1}" type="pres">
      <dgm:prSet presAssocID="{4F8CC2B2-3B3D-4BE2-A899-115DD853EE41}" presName="rootConnector" presStyleLbl="node2" presStyleIdx="0" presStyleCnt="4"/>
      <dgm:spPr/>
    </dgm:pt>
    <dgm:pt modelId="{3363E975-304B-4D13-9DAF-78BA81D0F5EF}" type="pres">
      <dgm:prSet presAssocID="{4F8CC2B2-3B3D-4BE2-A899-115DD853EE41}" presName="hierChild4" presStyleCnt="0"/>
      <dgm:spPr/>
    </dgm:pt>
    <dgm:pt modelId="{598F86ED-EC7E-4FD5-BE38-12999D74E82B}" type="pres">
      <dgm:prSet presAssocID="{4F8CC2B2-3B3D-4BE2-A899-115DD853EE41}" presName="hierChild5" presStyleCnt="0"/>
      <dgm:spPr/>
    </dgm:pt>
    <dgm:pt modelId="{635075CE-21F9-48FC-B195-252F99BA92C4}" type="pres">
      <dgm:prSet presAssocID="{3733AEF2-8E2F-425E-93F4-2331EB5AFC42}" presName="Name37" presStyleLbl="parChTrans1D2" presStyleIdx="1" presStyleCnt="4"/>
      <dgm:spPr/>
    </dgm:pt>
    <dgm:pt modelId="{0448BE04-1208-4CFB-809F-7F33BE6AD368}" type="pres">
      <dgm:prSet presAssocID="{AEAC1B6F-17B3-4E4B-B744-0B1640C22003}" presName="hierRoot2" presStyleCnt="0">
        <dgm:presLayoutVars>
          <dgm:hierBranch val="init"/>
        </dgm:presLayoutVars>
      </dgm:prSet>
      <dgm:spPr/>
    </dgm:pt>
    <dgm:pt modelId="{799B6D50-A3A4-4D32-9CF4-411D3A9F695B}" type="pres">
      <dgm:prSet presAssocID="{AEAC1B6F-17B3-4E4B-B744-0B1640C22003}" presName="rootComposite" presStyleCnt="0"/>
      <dgm:spPr/>
    </dgm:pt>
    <dgm:pt modelId="{CAFA8AD6-2CE7-4A6E-B572-4A21DE001290}" type="pres">
      <dgm:prSet presAssocID="{AEAC1B6F-17B3-4E4B-B744-0B1640C22003}" presName="rootText" presStyleLbl="node2" presStyleIdx="1" presStyleCnt="4">
        <dgm:presLayoutVars>
          <dgm:chPref val="3"/>
        </dgm:presLayoutVars>
      </dgm:prSet>
      <dgm:spPr/>
    </dgm:pt>
    <dgm:pt modelId="{81B87C80-36B5-44F0-9913-E279CE30FF80}" type="pres">
      <dgm:prSet presAssocID="{AEAC1B6F-17B3-4E4B-B744-0B1640C22003}" presName="rootConnector" presStyleLbl="node2" presStyleIdx="1" presStyleCnt="4"/>
      <dgm:spPr/>
    </dgm:pt>
    <dgm:pt modelId="{DD42BEBE-C0EA-4F06-9902-228AF5F436B7}" type="pres">
      <dgm:prSet presAssocID="{AEAC1B6F-17B3-4E4B-B744-0B1640C22003}" presName="hierChild4" presStyleCnt="0"/>
      <dgm:spPr/>
    </dgm:pt>
    <dgm:pt modelId="{2D837B82-2CD7-47A2-A5F8-D251970C615A}" type="pres">
      <dgm:prSet presAssocID="{AEAC1B6F-17B3-4E4B-B744-0B1640C22003}" presName="hierChild5" presStyleCnt="0"/>
      <dgm:spPr/>
    </dgm:pt>
    <dgm:pt modelId="{40846182-0431-4935-8DB6-F59C71A62C31}" type="pres">
      <dgm:prSet presAssocID="{D8FA5853-FEBD-42F5-9457-49A7EC1C4E42}" presName="Name37" presStyleLbl="parChTrans1D2" presStyleIdx="2" presStyleCnt="4"/>
      <dgm:spPr/>
    </dgm:pt>
    <dgm:pt modelId="{58FF5F66-53DB-4E32-98BC-5FABD0E557E8}" type="pres">
      <dgm:prSet presAssocID="{704F9199-797A-43BE-8873-AB47EB2F02CD}" presName="hierRoot2" presStyleCnt="0">
        <dgm:presLayoutVars>
          <dgm:hierBranch val="init"/>
        </dgm:presLayoutVars>
      </dgm:prSet>
      <dgm:spPr/>
    </dgm:pt>
    <dgm:pt modelId="{579D19B4-799F-4F8C-A9E7-696B99FCF191}" type="pres">
      <dgm:prSet presAssocID="{704F9199-797A-43BE-8873-AB47EB2F02CD}" presName="rootComposite" presStyleCnt="0"/>
      <dgm:spPr/>
    </dgm:pt>
    <dgm:pt modelId="{42FC3F8B-50E6-42CA-AF73-1E35AE823ADE}" type="pres">
      <dgm:prSet presAssocID="{704F9199-797A-43BE-8873-AB47EB2F02CD}" presName="rootText" presStyleLbl="node2" presStyleIdx="2" presStyleCnt="4" custLinFactNeighborX="-2445" custLinFactNeighborY="0">
        <dgm:presLayoutVars>
          <dgm:chPref val="3"/>
        </dgm:presLayoutVars>
      </dgm:prSet>
      <dgm:spPr/>
    </dgm:pt>
    <dgm:pt modelId="{A73DC689-D0E9-4476-9DAD-65B7D467FB88}" type="pres">
      <dgm:prSet presAssocID="{704F9199-797A-43BE-8873-AB47EB2F02CD}" presName="rootConnector" presStyleLbl="node2" presStyleIdx="2" presStyleCnt="4"/>
      <dgm:spPr/>
    </dgm:pt>
    <dgm:pt modelId="{5DDBD254-E4C5-4094-9129-8A5F7B028568}" type="pres">
      <dgm:prSet presAssocID="{704F9199-797A-43BE-8873-AB47EB2F02CD}" presName="hierChild4" presStyleCnt="0"/>
      <dgm:spPr/>
    </dgm:pt>
    <dgm:pt modelId="{FF1B4F66-73CE-4CEE-A465-70B9C98DE389}" type="pres">
      <dgm:prSet presAssocID="{704F9199-797A-43BE-8873-AB47EB2F02CD}" presName="hierChild5" presStyleCnt="0"/>
      <dgm:spPr/>
    </dgm:pt>
    <dgm:pt modelId="{491E27CB-DFC1-4DBB-B47B-464F9475BEE7}" type="pres">
      <dgm:prSet presAssocID="{883642E9-B335-462E-8953-96D779FFF2F9}" presName="Name37" presStyleLbl="parChTrans1D2" presStyleIdx="3" presStyleCnt="4"/>
      <dgm:spPr/>
    </dgm:pt>
    <dgm:pt modelId="{C70DA5D3-D1C4-4649-B2AD-0E5D42FAA138}" type="pres">
      <dgm:prSet presAssocID="{33579E2C-F857-47ED-A585-8CD71CCB8140}" presName="hierRoot2" presStyleCnt="0">
        <dgm:presLayoutVars>
          <dgm:hierBranch val="init"/>
        </dgm:presLayoutVars>
      </dgm:prSet>
      <dgm:spPr/>
    </dgm:pt>
    <dgm:pt modelId="{E956F3DD-8D58-49D8-B42E-90F90E5D40F2}" type="pres">
      <dgm:prSet presAssocID="{33579E2C-F857-47ED-A585-8CD71CCB8140}" presName="rootComposite" presStyleCnt="0"/>
      <dgm:spPr/>
    </dgm:pt>
    <dgm:pt modelId="{D16A3C22-F706-4154-B2E6-2779440A2516}" type="pres">
      <dgm:prSet presAssocID="{33579E2C-F857-47ED-A585-8CD71CCB8140}" presName="rootText" presStyleLbl="node2" presStyleIdx="3" presStyleCnt="4">
        <dgm:presLayoutVars>
          <dgm:chPref val="3"/>
        </dgm:presLayoutVars>
      </dgm:prSet>
      <dgm:spPr/>
    </dgm:pt>
    <dgm:pt modelId="{1B58744A-932F-47D9-97B7-1CD81450889E}" type="pres">
      <dgm:prSet presAssocID="{33579E2C-F857-47ED-A585-8CD71CCB8140}" presName="rootConnector" presStyleLbl="node2" presStyleIdx="3" presStyleCnt="4"/>
      <dgm:spPr/>
    </dgm:pt>
    <dgm:pt modelId="{6FA76D43-E437-4BAE-A861-3EACDECF24BB}" type="pres">
      <dgm:prSet presAssocID="{33579E2C-F857-47ED-A585-8CD71CCB8140}" presName="hierChild4" presStyleCnt="0"/>
      <dgm:spPr/>
    </dgm:pt>
    <dgm:pt modelId="{2B6F66C3-B569-41BF-90C1-AB5A1D5C187A}" type="pres">
      <dgm:prSet presAssocID="{33579E2C-F857-47ED-A585-8CD71CCB8140}" presName="hierChild5" presStyleCnt="0"/>
      <dgm:spPr/>
    </dgm:pt>
    <dgm:pt modelId="{E268F1ED-5246-42CC-965E-E9A73682BF5B}" type="pres">
      <dgm:prSet presAssocID="{F8141E0D-6BD9-4F81-B48E-F2BB65B9E3C7}" presName="hierChild3" presStyleCnt="0"/>
      <dgm:spPr/>
    </dgm:pt>
  </dgm:ptLst>
  <dgm:cxnLst>
    <dgm:cxn modelId="{B2859610-18FA-472B-9359-47A7B31D9193}" type="presOf" srcId="{D8FA5853-FEBD-42F5-9457-49A7EC1C4E42}" destId="{40846182-0431-4935-8DB6-F59C71A62C31}" srcOrd="0" destOrd="0" presId="urn:microsoft.com/office/officeart/2005/8/layout/orgChart1"/>
    <dgm:cxn modelId="{C0751A15-53D4-4332-8E4A-671BCC3BCB2F}" type="presOf" srcId="{AEAC1B6F-17B3-4E4B-B744-0B1640C22003}" destId="{81B87C80-36B5-44F0-9913-E279CE30FF80}" srcOrd="1" destOrd="0" presId="urn:microsoft.com/office/officeart/2005/8/layout/orgChart1"/>
    <dgm:cxn modelId="{0A93BF17-3CFF-41D2-9311-D9666683380F}" type="presOf" srcId="{4F8CC2B2-3B3D-4BE2-A899-115DD853EE41}" destId="{65995630-6198-44FC-90F8-FDF2EA52B5B1}" srcOrd="1" destOrd="0" presId="urn:microsoft.com/office/officeart/2005/8/layout/orgChart1"/>
    <dgm:cxn modelId="{A838505C-2B82-4C4F-9E81-9373454DF52E}" type="presOf" srcId="{A857EAC4-63CA-4AE1-B9E6-3BD4624888A6}" destId="{43AFD16C-4048-4F73-8548-94B88D8B83CD}" srcOrd="0" destOrd="0" presId="urn:microsoft.com/office/officeart/2005/8/layout/orgChart1"/>
    <dgm:cxn modelId="{B2861267-9649-4698-94D1-9ECBA5120F15}" type="presOf" srcId="{704F9199-797A-43BE-8873-AB47EB2F02CD}" destId="{42FC3F8B-50E6-42CA-AF73-1E35AE823ADE}" srcOrd="0" destOrd="0" presId="urn:microsoft.com/office/officeart/2005/8/layout/orgChart1"/>
    <dgm:cxn modelId="{5DF99050-CF2A-4C33-9CE7-F639E970C68A}" type="presOf" srcId="{AEAC1B6F-17B3-4E4B-B744-0B1640C22003}" destId="{CAFA8AD6-2CE7-4A6E-B572-4A21DE001290}" srcOrd="0" destOrd="0" presId="urn:microsoft.com/office/officeart/2005/8/layout/orgChart1"/>
    <dgm:cxn modelId="{E2E3D085-7AA7-43D4-ABF3-AF6EEE7D1A3E}" type="presOf" srcId="{33579E2C-F857-47ED-A585-8CD71CCB8140}" destId="{D16A3C22-F706-4154-B2E6-2779440A2516}" srcOrd="0" destOrd="0" presId="urn:microsoft.com/office/officeart/2005/8/layout/orgChart1"/>
    <dgm:cxn modelId="{C6E38587-B29D-4291-B5CB-52C393EE0C41}" type="presOf" srcId="{F8141E0D-6BD9-4F81-B48E-F2BB65B9E3C7}" destId="{81752143-0C05-406D-9ADA-8A099CCFE7F7}" srcOrd="1" destOrd="0" presId="urn:microsoft.com/office/officeart/2005/8/layout/orgChart1"/>
    <dgm:cxn modelId="{3563FA88-ED5D-4BD1-B032-36CC680C86DD}" type="presOf" srcId="{F8141E0D-6BD9-4F81-B48E-F2BB65B9E3C7}" destId="{93E356CF-A5FA-411D-B6B5-201A4C9B50E4}" srcOrd="0" destOrd="0" presId="urn:microsoft.com/office/officeart/2005/8/layout/orgChart1"/>
    <dgm:cxn modelId="{6B53AC8C-6EE7-4506-9B74-0215424E92EC}" srcId="{C674B5C5-3B1F-43D1-8D7B-E1A3C2130911}" destId="{F8141E0D-6BD9-4F81-B48E-F2BB65B9E3C7}" srcOrd="0" destOrd="0" parTransId="{AAE87A35-3111-4ED6-AF43-5193E4D27125}" sibTransId="{613C8F4C-B651-46BF-B60E-AFF80BA274B3}"/>
    <dgm:cxn modelId="{D337D98F-4F4D-4161-8109-DBE52E679B28}" type="presOf" srcId="{C674B5C5-3B1F-43D1-8D7B-E1A3C2130911}" destId="{B4BEA067-F63E-4B94-8A50-1FA057FEFE36}" srcOrd="0" destOrd="0" presId="urn:microsoft.com/office/officeart/2005/8/layout/orgChart1"/>
    <dgm:cxn modelId="{A8B73596-980B-4E07-86DB-5AC74961002E}" type="presOf" srcId="{33579E2C-F857-47ED-A585-8CD71CCB8140}" destId="{1B58744A-932F-47D9-97B7-1CD81450889E}" srcOrd="1" destOrd="0" presId="urn:microsoft.com/office/officeart/2005/8/layout/orgChart1"/>
    <dgm:cxn modelId="{BA763B9F-2B32-48F0-819F-310A282092D3}" srcId="{F8141E0D-6BD9-4F81-B48E-F2BB65B9E3C7}" destId="{4F8CC2B2-3B3D-4BE2-A899-115DD853EE41}" srcOrd="0" destOrd="0" parTransId="{A857EAC4-63CA-4AE1-B9E6-3BD4624888A6}" sibTransId="{AF4B5706-A26D-4605-ACEC-78AB619C5D3D}"/>
    <dgm:cxn modelId="{EBBFD8AF-9092-4CC1-ABC3-C045A009D0EC}" type="presOf" srcId="{3733AEF2-8E2F-425E-93F4-2331EB5AFC42}" destId="{635075CE-21F9-48FC-B195-252F99BA92C4}" srcOrd="0" destOrd="0" presId="urn:microsoft.com/office/officeart/2005/8/layout/orgChart1"/>
    <dgm:cxn modelId="{394745B1-EF48-4156-99DB-26BCB8459A72}" srcId="{F8141E0D-6BD9-4F81-B48E-F2BB65B9E3C7}" destId="{704F9199-797A-43BE-8873-AB47EB2F02CD}" srcOrd="2" destOrd="0" parTransId="{D8FA5853-FEBD-42F5-9457-49A7EC1C4E42}" sibTransId="{510FFF8A-9C3B-4951-938C-899BEA3A4DFC}"/>
    <dgm:cxn modelId="{674278B3-9A78-4B7F-A024-3195DDF2EC92}" type="presOf" srcId="{4F8CC2B2-3B3D-4BE2-A899-115DD853EE41}" destId="{F7CA4F78-D92A-4308-9732-3176A9889DB5}" srcOrd="0" destOrd="0" presId="urn:microsoft.com/office/officeart/2005/8/layout/orgChart1"/>
    <dgm:cxn modelId="{E3870AD7-A9D6-49FE-A444-5AD9C306336E}" srcId="{F8141E0D-6BD9-4F81-B48E-F2BB65B9E3C7}" destId="{33579E2C-F857-47ED-A585-8CD71CCB8140}" srcOrd="3" destOrd="0" parTransId="{883642E9-B335-462E-8953-96D779FFF2F9}" sibTransId="{B3C8918C-B449-49A9-BA77-BFAB9CD905B7}"/>
    <dgm:cxn modelId="{C8F884E1-9CE1-44FF-9C36-34A16C917F45}" type="presOf" srcId="{704F9199-797A-43BE-8873-AB47EB2F02CD}" destId="{A73DC689-D0E9-4476-9DAD-65B7D467FB88}" srcOrd="1" destOrd="0" presId="urn:microsoft.com/office/officeart/2005/8/layout/orgChart1"/>
    <dgm:cxn modelId="{8BC1A7E3-4C5C-4B50-B5CA-9B63A53A5333}" type="presOf" srcId="{883642E9-B335-462E-8953-96D779FFF2F9}" destId="{491E27CB-DFC1-4DBB-B47B-464F9475BEE7}" srcOrd="0" destOrd="0" presId="urn:microsoft.com/office/officeart/2005/8/layout/orgChart1"/>
    <dgm:cxn modelId="{7A595AE5-9165-4D0D-B115-511F0C8D4F9E}" srcId="{F8141E0D-6BD9-4F81-B48E-F2BB65B9E3C7}" destId="{AEAC1B6F-17B3-4E4B-B744-0B1640C22003}" srcOrd="1" destOrd="0" parTransId="{3733AEF2-8E2F-425E-93F4-2331EB5AFC42}" sibTransId="{0BAF1612-67F3-4EC1-813C-0F952D6B49D6}"/>
    <dgm:cxn modelId="{D40F4B2B-8AE0-4DAE-ABCD-4F79F4F06EDD}" type="presParOf" srcId="{B4BEA067-F63E-4B94-8A50-1FA057FEFE36}" destId="{A7305B21-FF8E-43A2-AA79-3AC767BA48C5}" srcOrd="0" destOrd="0" presId="urn:microsoft.com/office/officeart/2005/8/layout/orgChart1"/>
    <dgm:cxn modelId="{FC5965A8-774A-4FD6-A8CD-B06BB27A7411}" type="presParOf" srcId="{A7305B21-FF8E-43A2-AA79-3AC767BA48C5}" destId="{99A495C5-B402-4A28-B19E-1903066D6135}" srcOrd="0" destOrd="0" presId="urn:microsoft.com/office/officeart/2005/8/layout/orgChart1"/>
    <dgm:cxn modelId="{0262C775-8840-46E4-BEBA-4C1306D7447F}" type="presParOf" srcId="{99A495C5-B402-4A28-B19E-1903066D6135}" destId="{93E356CF-A5FA-411D-B6B5-201A4C9B50E4}" srcOrd="0" destOrd="0" presId="urn:microsoft.com/office/officeart/2005/8/layout/orgChart1"/>
    <dgm:cxn modelId="{035D8253-E31B-44C1-9DE5-B50B03A7252E}" type="presParOf" srcId="{99A495C5-B402-4A28-B19E-1903066D6135}" destId="{81752143-0C05-406D-9ADA-8A099CCFE7F7}" srcOrd="1" destOrd="0" presId="urn:microsoft.com/office/officeart/2005/8/layout/orgChart1"/>
    <dgm:cxn modelId="{A957B911-BA95-41D7-BDA9-868C531ACC3B}" type="presParOf" srcId="{A7305B21-FF8E-43A2-AA79-3AC767BA48C5}" destId="{14D0F899-6B08-41DB-A5F4-CF766EA72DF3}" srcOrd="1" destOrd="0" presId="urn:microsoft.com/office/officeart/2005/8/layout/orgChart1"/>
    <dgm:cxn modelId="{50AFAE43-C1E4-4AE8-9300-4E99881C8680}" type="presParOf" srcId="{14D0F899-6B08-41DB-A5F4-CF766EA72DF3}" destId="{43AFD16C-4048-4F73-8548-94B88D8B83CD}" srcOrd="0" destOrd="0" presId="urn:microsoft.com/office/officeart/2005/8/layout/orgChart1"/>
    <dgm:cxn modelId="{37990AFC-3CC8-47BC-8F40-642A5FCFA0AC}" type="presParOf" srcId="{14D0F899-6B08-41DB-A5F4-CF766EA72DF3}" destId="{51B3E3BD-20E3-4B84-B640-C68406BF2CFF}" srcOrd="1" destOrd="0" presId="urn:microsoft.com/office/officeart/2005/8/layout/orgChart1"/>
    <dgm:cxn modelId="{42619290-F1A3-4BC2-A88A-464492928CF0}" type="presParOf" srcId="{51B3E3BD-20E3-4B84-B640-C68406BF2CFF}" destId="{A695660D-B0E6-47B4-896A-2D57837CD3CC}" srcOrd="0" destOrd="0" presId="urn:microsoft.com/office/officeart/2005/8/layout/orgChart1"/>
    <dgm:cxn modelId="{5F0A6EFA-9379-4B55-A971-7DDB9490D877}" type="presParOf" srcId="{A695660D-B0E6-47B4-896A-2D57837CD3CC}" destId="{F7CA4F78-D92A-4308-9732-3176A9889DB5}" srcOrd="0" destOrd="0" presId="urn:microsoft.com/office/officeart/2005/8/layout/orgChart1"/>
    <dgm:cxn modelId="{C7A3CB40-EB2C-44B0-BE86-DEB98ABFCE7F}" type="presParOf" srcId="{A695660D-B0E6-47B4-896A-2D57837CD3CC}" destId="{65995630-6198-44FC-90F8-FDF2EA52B5B1}" srcOrd="1" destOrd="0" presId="urn:microsoft.com/office/officeart/2005/8/layout/orgChart1"/>
    <dgm:cxn modelId="{3EECED52-007A-4339-8586-07930F8C71A5}" type="presParOf" srcId="{51B3E3BD-20E3-4B84-B640-C68406BF2CFF}" destId="{3363E975-304B-4D13-9DAF-78BA81D0F5EF}" srcOrd="1" destOrd="0" presId="urn:microsoft.com/office/officeart/2005/8/layout/orgChart1"/>
    <dgm:cxn modelId="{E8D3E922-085F-47E0-929B-1264A81739D5}" type="presParOf" srcId="{51B3E3BD-20E3-4B84-B640-C68406BF2CFF}" destId="{598F86ED-EC7E-4FD5-BE38-12999D74E82B}" srcOrd="2" destOrd="0" presId="urn:microsoft.com/office/officeart/2005/8/layout/orgChart1"/>
    <dgm:cxn modelId="{5426B6D2-1812-4607-880D-618908F3F6C0}" type="presParOf" srcId="{14D0F899-6B08-41DB-A5F4-CF766EA72DF3}" destId="{635075CE-21F9-48FC-B195-252F99BA92C4}" srcOrd="2" destOrd="0" presId="urn:microsoft.com/office/officeart/2005/8/layout/orgChart1"/>
    <dgm:cxn modelId="{F29F9444-0BB0-4801-9BBA-8DC09E505937}" type="presParOf" srcId="{14D0F899-6B08-41DB-A5F4-CF766EA72DF3}" destId="{0448BE04-1208-4CFB-809F-7F33BE6AD368}" srcOrd="3" destOrd="0" presId="urn:microsoft.com/office/officeart/2005/8/layout/orgChart1"/>
    <dgm:cxn modelId="{2F86297F-9CFE-4FA6-BBBB-08B2CE458B6C}" type="presParOf" srcId="{0448BE04-1208-4CFB-809F-7F33BE6AD368}" destId="{799B6D50-A3A4-4D32-9CF4-411D3A9F695B}" srcOrd="0" destOrd="0" presId="urn:microsoft.com/office/officeart/2005/8/layout/orgChart1"/>
    <dgm:cxn modelId="{8CCCDD51-7756-49E9-B3EB-831906FA6C6F}" type="presParOf" srcId="{799B6D50-A3A4-4D32-9CF4-411D3A9F695B}" destId="{CAFA8AD6-2CE7-4A6E-B572-4A21DE001290}" srcOrd="0" destOrd="0" presId="urn:microsoft.com/office/officeart/2005/8/layout/orgChart1"/>
    <dgm:cxn modelId="{3DD91A11-388B-47A2-B15B-1B67F38A4B5B}" type="presParOf" srcId="{799B6D50-A3A4-4D32-9CF4-411D3A9F695B}" destId="{81B87C80-36B5-44F0-9913-E279CE30FF80}" srcOrd="1" destOrd="0" presId="urn:microsoft.com/office/officeart/2005/8/layout/orgChart1"/>
    <dgm:cxn modelId="{E038F248-1598-4F30-B4BC-430DF6A6C26A}" type="presParOf" srcId="{0448BE04-1208-4CFB-809F-7F33BE6AD368}" destId="{DD42BEBE-C0EA-4F06-9902-228AF5F436B7}" srcOrd="1" destOrd="0" presId="urn:microsoft.com/office/officeart/2005/8/layout/orgChart1"/>
    <dgm:cxn modelId="{07F579FD-9116-4D7D-882B-E311F7071008}" type="presParOf" srcId="{0448BE04-1208-4CFB-809F-7F33BE6AD368}" destId="{2D837B82-2CD7-47A2-A5F8-D251970C615A}" srcOrd="2" destOrd="0" presId="urn:microsoft.com/office/officeart/2005/8/layout/orgChart1"/>
    <dgm:cxn modelId="{77B88CAF-3DC1-4241-BE84-C34978E1F328}" type="presParOf" srcId="{14D0F899-6B08-41DB-A5F4-CF766EA72DF3}" destId="{40846182-0431-4935-8DB6-F59C71A62C31}" srcOrd="4" destOrd="0" presId="urn:microsoft.com/office/officeart/2005/8/layout/orgChart1"/>
    <dgm:cxn modelId="{10A32057-0133-4ACD-A84D-9BE75685C928}" type="presParOf" srcId="{14D0F899-6B08-41DB-A5F4-CF766EA72DF3}" destId="{58FF5F66-53DB-4E32-98BC-5FABD0E557E8}" srcOrd="5" destOrd="0" presId="urn:microsoft.com/office/officeart/2005/8/layout/orgChart1"/>
    <dgm:cxn modelId="{EA6A1073-B164-4721-A707-986E8080FAEB}" type="presParOf" srcId="{58FF5F66-53DB-4E32-98BC-5FABD0E557E8}" destId="{579D19B4-799F-4F8C-A9E7-696B99FCF191}" srcOrd="0" destOrd="0" presId="urn:microsoft.com/office/officeart/2005/8/layout/orgChart1"/>
    <dgm:cxn modelId="{32916CDB-CA58-4A32-A789-B04837F17B9A}" type="presParOf" srcId="{579D19B4-799F-4F8C-A9E7-696B99FCF191}" destId="{42FC3F8B-50E6-42CA-AF73-1E35AE823ADE}" srcOrd="0" destOrd="0" presId="urn:microsoft.com/office/officeart/2005/8/layout/orgChart1"/>
    <dgm:cxn modelId="{50D9190E-0215-4BB6-8437-2114B5B65503}" type="presParOf" srcId="{579D19B4-799F-4F8C-A9E7-696B99FCF191}" destId="{A73DC689-D0E9-4476-9DAD-65B7D467FB88}" srcOrd="1" destOrd="0" presId="urn:microsoft.com/office/officeart/2005/8/layout/orgChart1"/>
    <dgm:cxn modelId="{0469FA0F-394F-4AE3-A85A-E6823FC1682C}" type="presParOf" srcId="{58FF5F66-53DB-4E32-98BC-5FABD0E557E8}" destId="{5DDBD254-E4C5-4094-9129-8A5F7B028568}" srcOrd="1" destOrd="0" presId="urn:microsoft.com/office/officeart/2005/8/layout/orgChart1"/>
    <dgm:cxn modelId="{F2DA89C0-FAC5-47B9-B32D-A8A9CE0F4452}" type="presParOf" srcId="{58FF5F66-53DB-4E32-98BC-5FABD0E557E8}" destId="{FF1B4F66-73CE-4CEE-A465-70B9C98DE389}" srcOrd="2" destOrd="0" presId="urn:microsoft.com/office/officeart/2005/8/layout/orgChart1"/>
    <dgm:cxn modelId="{669FBA86-5A1C-4C4B-B2B3-031E080C43E9}" type="presParOf" srcId="{14D0F899-6B08-41DB-A5F4-CF766EA72DF3}" destId="{491E27CB-DFC1-4DBB-B47B-464F9475BEE7}" srcOrd="6" destOrd="0" presId="urn:microsoft.com/office/officeart/2005/8/layout/orgChart1"/>
    <dgm:cxn modelId="{7F8F5709-7ED9-4E8D-BA1F-9495C8824FFD}" type="presParOf" srcId="{14D0F899-6B08-41DB-A5F4-CF766EA72DF3}" destId="{C70DA5D3-D1C4-4649-B2AD-0E5D42FAA138}" srcOrd="7" destOrd="0" presId="urn:microsoft.com/office/officeart/2005/8/layout/orgChart1"/>
    <dgm:cxn modelId="{17776868-825D-4565-8FA4-DF1BA2B6F285}" type="presParOf" srcId="{C70DA5D3-D1C4-4649-B2AD-0E5D42FAA138}" destId="{E956F3DD-8D58-49D8-B42E-90F90E5D40F2}" srcOrd="0" destOrd="0" presId="urn:microsoft.com/office/officeart/2005/8/layout/orgChart1"/>
    <dgm:cxn modelId="{24894B9A-29A3-4933-BC57-916CE20FD3F4}" type="presParOf" srcId="{E956F3DD-8D58-49D8-B42E-90F90E5D40F2}" destId="{D16A3C22-F706-4154-B2E6-2779440A2516}" srcOrd="0" destOrd="0" presId="urn:microsoft.com/office/officeart/2005/8/layout/orgChart1"/>
    <dgm:cxn modelId="{EC9A0149-1754-462C-9C56-170DC1E5DFAE}" type="presParOf" srcId="{E956F3DD-8D58-49D8-B42E-90F90E5D40F2}" destId="{1B58744A-932F-47D9-97B7-1CD81450889E}" srcOrd="1" destOrd="0" presId="urn:microsoft.com/office/officeart/2005/8/layout/orgChart1"/>
    <dgm:cxn modelId="{80938252-F8B9-404F-A2E0-67465E31D5F8}" type="presParOf" srcId="{C70DA5D3-D1C4-4649-B2AD-0E5D42FAA138}" destId="{6FA76D43-E437-4BAE-A861-3EACDECF24BB}" srcOrd="1" destOrd="0" presId="urn:microsoft.com/office/officeart/2005/8/layout/orgChart1"/>
    <dgm:cxn modelId="{823199BE-CA6E-4B60-9653-ADE7E4C63CDF}" type="presParOf" srcId="{C70DA5D3-D1C4-4649-B2AD-0E5D42FAA138}" destId="{2B6F66C3-B569-41BF-90C1-AB5A1D5C187A}" srcOrd="2" destOrd="0" presId="urn:microsoft.com/office/officeart/2005/8/layout/orgChart1"/>
    <dgm:cxn modelId="{2445E827-4E72-481F-9EE9-040A3BCB894F}" type="presParOf" srcId="{A7305B21-FF8E-43A2-AA79-3AC767BA48C5}" destId="{E268F1ED-5246-42CC-965E-E9A73682BF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E27CB-DFC1-4DBB-B47B-464F9475BEE7}">
      <dsp:nvSpPr>
        <dsp:cNvPr id="0" name=""/>
        <dsp:cNvSpPr/>
      </dsp:nvSpPr>
      <dsp:spPr>
        <a:xfrm>
          <a:off x="837541" y="524519"/>
          <a:ext cx="2450568" cy="925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2306"/>
              </a:lnTo>
              <a:lnTo>
                <a:pt x="2450568" y="842306"/>
              </a:lnTo>
              <a:lnTo>
                <a:pt x="2450568" y="92585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46182-0431-4935-8DB6-F59C71A62C31}">
      <dsp:nvSpPr>
        <dsp:cNvPr id="0" name=""/>
        <dsp:cNvSpPr/>
      </dsp:nvSpPr>
      <dsp:spPr>
        <a:xfrm>
          <a:off x="837541" y="524519"/>
          <a:ext cx="1487782" cy="925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2306"/>
              </a:lnTo>
              <a:lnTo>
                <a:pt x="1487782" y="842306"/>
              </a:lnTo>
              <a:lnTo>
                <a:pt x="1487782" y="92585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075CE-21F9-48FC-B195-252F99BA92C4}">
      <dsp:nvSpPr>
        <dsp:cNvPr id="0" name=""/>
        <dsp:cNvSpPr/>
      </dsp:nvSpPr>
      <dsp:spPr>
        <a:xfrm>
          <a:off x="837541" y="524519"/>
          <a:ext cx="524996" cy="925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2306"/>
              </a:lnTo>
              <a:lnTo>
                <a:pt x="524996" y="842306"/>
              </a:lnTo>
              <a:lnTo>
                <a:pt x="524996" y="92585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FD16C-4048-4F73-8548-94B88D8B83CD}">
      <dsp:nvSpPr>
        <dsp:cNvPr id="0" name=""/>
        <dsp:cNvSpPr/>
      </dsp:nvSpPr>
      <dsp:spPr>
        <a:xfrm>
          <a:off x="399752" y="524519"/>
          <a:ext cx="437788" cy="925853"/>
        </a:xfrm>
        <a:custGeom>
          <a:avLst/>
          <a:gdLst/>
          <a:ahLst/>
          <a:cxnLst/>
          <a:rect l="0" t="0" r="0" b="0"/>
          <a:pathLst>
            <a:path>
              <a:moveTo>
                <a:pt x="437788" y="0"/>
              </a:moveTo>
              <a:lnTo>
                <a:pt x="437788" y="842306"/>
              </a:lnTo>
              <a:lnTo>
                <a:pt x="0" y="842306"/>
              </a:lnTo>
              <a:lnTo>
                <a:pt x="0" y="92585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356CF-A5FA-411D-B6B5-201A4C9B50E4}">
      <dsp:nvSpPr>
        <dsp:cNvPr id="0" name=""/>
        <dsp:cNvSpPr/>
      </dsp:nvSpPr>
      <dsp:spPr>
        <a:xfrm>
          <a:off x="439696" y="126674"/>
          <a:ext cx="795690" cy="397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Куратор</a:t>
          </a:r>
        </a:p>
      </dsp:txBody>
      <dsp:txXfrm>
        <a:off x="439696" y="126674"/>
        <a:ext cx="795690" cy="397845"/>
      </dsp:txXfrm>
    </dsp:sp>
    <dsp:sp modelId="{F7CA4F78-D92A-4308-9732-3176A9889DB5}">
      <dsp:nvSpPr>
        <dsp:cNvPr id="0" name=""/>
        <dsp:cNvSpPr/>
      </dsp:nvSpPr>
      <dsp:spPr>
        <a:xfrm>
          <a:off x="1907" y="1450373"/>
          <a:ext cx="795690" cy="397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Член ОО</a:t>
          </a:r>
        </a:p>
      </dsp:txBody>
      <dsp:txXfrm>
        <a:off x="1907" y="1450373"/>
        <a:ext cx="795690" cy="397845"/>
      </dsp:txXfrm>
    </dsp:sp>
    <dsp:sp modelId="{CAFA8AD6-2CE7-4A6E-B572-4A21DE001290}">
      <dsp:nvSpPr>
        <dsp:cNvPr id="0" name=""/>
        <dsp:cNvSpPr/>
      </dsp:nvSpPr>
      <dsp:spPr>
        <a:xfrm>
          <a:off x="964693" y="1450373"/>
          <a:ext cx="795690" cy="397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Член ОО</a:t>
          </a:r>
        </a:p>
      </dsp:txBody>
      <dsp:txXfrm>
        <a:off x="964693" y="1450373"/>
        <a:ext cx="795690" cy="397845"/>
      </dsp:txXfrm>
    </dsp:sp>
    <dsp:sp modelId="{42FC3F8B-50E6-42CA-AF73-1E35AE823ADE}">
      <dsp:nvSpPr>
        <dsp:cNvPr id="0" name=""/>
        <dsp:cNvSpPr/>
      </dsp:nvSpPr>
      <dsp:spPr>
        <a:xfrm>
          <a:off x="1927479" y="1450373"/>
          <a:ext cx="795690" cy="397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Член ОО</a:t>
          </a:r>
        </a:p>
      </dsp:txBody>
      <dsp:txXfrm>
        <a:off x="1927479" y="1450373"/>
        <a:ext cx="795690" cy="397845"/>
      </dsp:txXfrm>
    </dsp:sp>
    <dsp:sp modelId="{D16A3C22-F706-4154-B2E6-2779440A2516}">
      <dsp:nvSpPr>
        <dsp:cNvPr id="0" name=""/>
        <dsp:cNvSpPr/>
      </dsp:nvSpPr>
      <dsp:spPr>
        <a:xfrm>
          <a:off x="2890264" y="1450373"/>
          <a:ext cx="795690" cy="397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Член ОО</a:t>
          </a:r>
        </a:p>
      </dsp:txBody>
      <dsp:txXfrm>
        <a:off x="2890264" y="1450373"/>
        <a:ext cx="795690" cy="397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E27CB-DFC1-4DBB-B47B-464F9475BEE7}">
      <dsp:nvSpPr>
        <dsp:cNvPr id="0" name=""/>
        <dsp:cNvSpPr/>
      </dsp:nvSpPr>
      <dsp:spPr>
        <a:xfrm>
          <a:off x="783618" y="550467"/>
          <a:ext cx="2504492" cy="899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358"/>
              </a:lnTo>
              <a:lnTo>
                <a:pt x="2504492" y="816358"/>
              </a:lnTo>
              <a:lnTo>
                <a:pt x="2504492" y="89990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46182-0431-4935-8DB6-F59C71A62C31}">
      <dsp:nvSpPr>
        <dsp:cNvPr id="0" name=""/>
        <dsp:cNvSpPr/>
      </dsp:nvSpPr>
      <dsp:spPr>
        <a:xfrm>
          <a:off x="783618" y="550467"/>
          <a:ext cx="1541706" cy="899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358"/>
              </a:lnTo>
              <a:lnTo>
                <a:pt x="1541706" y="816358"/>
              </a:lnTo>
              <a:lnTo>
                <a:pt x="1541706" y="89990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075CE-21F9-48FC-B195-252F99BA92C4}">
      <dsp:nvSpPr>
        <dsp:cNvPr id="0" name=""/>
        <dsp:cNvSpPr/>
      </dsp:nvSpPr>
      <dsp:spPr>
        <a:xfrm>
          <a:off x="783618" y="550467"/>
          <a:ext cx="578920" cy="899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358"/>
              </a:lnTo>
              <a:lnTo>
                <a:pt x="578920" y="816358"/>
              </a:lnTo>
              <a:lnTo>
                <a:pt x="578920" y="89990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FD16C-4048-4F73-8548-94B88D8B83CD}">
      <dsp:nvSpPr>
        <dsp:cNvPr id="0" name=""/>
        <dsp:cNvSpPr/>
      </dsp:nvSpPr>
      <dsp:spPr>
        <a:xfrm>
          <a:off x="399752" y="550467"/>
          <a:ext cx="383865" cy="899906"/>
        </a:xfrm>
        <a:custGeom>
          <a:avLst/>
          <a:gdLst/>
          <a:ahLst/>
          <a:cxnLst/>
          <a:rect l="0" t="0" r="0" b="0"/>
          <a:pathLst>
            <a:path>
              <a:moveTo>
                <a:pt x="383865" y="0"/>
              </a:moveTo>
              <a:lnTo>
                <a:pt x="383865" y="816358"/>
              </a:lnTo>
              <a:lnTo>
                <a:pt x="0" y="816358"/>
              </a:lnTo>
              <a:lnTo>
                <a:pt x="0" y="89990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356CF-A5FA-411D-B6B5-201A4C9B50E4}">
      <dsp:nvSpPr>
        <dsp:cNvPr id="0" name=""/>
        <dsp:cNvSpPr/>
      </dsp:nvSpPr>
      <dsp:spPr>
        <a:xfrm>
          <a:off x="385772" y="152621"/>
          <a:ext cx="795690" cy="397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Куратор</a:t>
          </a:r>
        </a:p>
      </dsp:txBody>
      <dsp:txXfrm>
        <a:off x="385772" y="152621"/>
        <a:ext cx="795690" cy="397845"/>
      </dsp:txXfrm>
    </dsp:sp>
    <dsp:sp modelId="{F7CA4F78-D92A-4308-9732-3176A9889DB5}">
      <dsp:nvSpPr>
        <dsp:cNvPr id="0" name=""/>
        <dsp:cNvSpPr/>
      </dsp:nvSpPr>
      <dsp:spPr>
        <a:xfrm>
          <a:off x="1907" y="1450373"/>
          <a:ext cx="795690" cy="397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Член ОО</a:t>
          </a:r>
        </a:p>
      </dsp:txBody>
      <dsp:txXfrm>
        <a:off x="1907" y="1450373"/>
        <a:ext cx="795690" cy="397845"/>
      </dsp:txXfrm>
    </dsp:sp>
    <dsp:sp modelId="{CAFA8AD6-2CE7-4A6E-B572-4A21DE001290}">
      <dsp:nvSpPr>
        <dsp:cNvPr id="0" name=""/>
        <dsp:cNvSpPr/>
      </dsp:nvSpPr>
      <dsp:spPr>
        <a:xfrm>
          <a:off x="964693" y="1450373"/>
          <a:ext cx="795690" cy="397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Член ОО</a:t>
          </a:r>
        </a:p>
      </dsp:txBody>
      <dsp:txXfrm>
        <a:off x="964693" y="1450373"/>
        <a:ext cx="795690" cy="397845"/>
      </dsp:txXfrm>
    </dsp:sp>
    <dsp:sp modelId="{42FC3F8B-50E6-42CA-AF73-1E35AE823ADE}">
      <dsp:nvSpPr>
        <dsp:cNvPr id="0" name=""/>
        <dsp:cNvSpPr/>
      </dsp:nvSpPr>
      <dsp:spPr>
        <a:xfrm>
          <a:off x="1927479" y="1450373"/>
          <a:ext cx="795690" cy="397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Член ОО</a:t>
          </a:r>
        </a:p>
      </dsp:txBody>
      <dsp:txXfrm>
        <a:off x="1927479" y="1450373"/>
        <a:ext cx="795690" cy="397845"/>
      </dsp:txXfrm>
    </dsp:sp>
    <dsp:sp modelId="{D16A3C22-F706-4154-B2E6-2779440A2516}">
      <dsp:nvSpPr>
        <dsp:cNvPr id="0" name=""/>
        <dsp:cNvSpPr/>
      </dsp:nvSpPr>
      <dsp:spPr>
        <a:xfrm>
          <a:off x="2890264" y="1450373"/>
          <a:ext cx="795690" cy="397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Член ОО</a:t>
          </a:r>
        </a:p>
      </dsp:txBody>
      <dsp:txXfrm>
        <a:off x="2890264" y="1450373"/>
        <a:ext cx="795690" cy="3978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E27CB-DFC1-4DBB-B47B-464F9475BEE7}">
      <dsp:nvSpPr>
        <dsp:cNvPr id="0" name=""/>
        <dsp:cNvSpPr/>
      </dsp:nvSpPr>
      <dsp:spPr>
        <a:xfrm>
          <a:off x="3654179" y="1010078"/>
          <a:ext cx="832442" cy="859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5867"/>
              </a:lnTo>
              <a:lnTo>
                <a:pt x="832442" y="745867"/>
              </a:lnTo>
              <a:lnTo>
                <a:pt x="832442" y="85986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46182-0431-4935-8DB6-F59C71A62C31}">
      <dsp:nvSpPr>
        <dsp:cNvPr id="0" name=""/>
        <dsp:cNvSpPr/>
      </dsp:nvSpPr>
      <dsp:spPr>
        <a:xfrm>
          <a:off x="3146356" y="1010078"/>
          <a:ext cx="507823" cy="859867"/>
        </a:xfrm>
        <a:custGeom>
          <a:avLst/>
          <a:gdLst/>
          <a:ahLst/>
          <a:cxnLst/>
          <a:rect l="0" t="0" r="0" b="0"/>
          <a:pathLst>
            <a:path>
              <a:moveTo>
                <a:pt x="507823" y="0"/>
              </a:moveTo>
              <a:lnTo>
                <a:pt x="507823" y="745867"/>
              </a:lnTo>
              <a:lnTo>
                <a:pt x="0" y="745867"/>
              </a:lnTo>
              <a:lnTo>
                <a:pt x="0" y="85986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075CE-21F9-48FC-B195-252F99BA92C4}">
      <dsp:nvSpPr>
        <dsp:cNvPr id="0" name=""/>
        <dsp:cNvSpPr/>
      </dsp:nvSpPr>
      <dsp:spPr>
        <a:xfrm>
          <a:off x="1859182" y="1010078"/>
          <a:ext cx="1794997" cy="859867"/>
        </a:xfrm>
        <a:custGeom>
          <a:avLst/>
          <a:gdLst/>
          <a:ahLst/>
          <a:cxnLst/>
          <a:rect l="0" t="0" r="0" b="0"/>
          <a:pathLst>
            <a:path>
              <a:moveTo>
                <a:pt x="1794997" y="0"/>
              </a:moveTo>
              <a:lnTo>
                <a:pt x="1794997" y="745867"/>
              </a:lnTo>
              <a:lnTo>
                <a:pt x="0" y="745867"/>
              </a:lnTo>
              <a:lnTo>
                <a:pt x="0" y="85986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FD16C-4048-4F73-8548-94B88D8B83CD}">
      <dsp:nvSpPr>
        <dsp:cNvPr id="0" name=""/>
        <dsp:cNvSpPr/>
      </dsp:nvSpPr>
      <dsp:spPr>
        <a:xfrm>
          <a:off x="545462" y="1010078"/>
          <a:ext cx="3108716" cy="859867"/>
        </a:xfrm>
        <a:custGeom>
          <a:avLst/>
          <a:gdLst/>
          <a:ahLst/>
          <a:cxnLst/>
          <a:rect l="0" t="0" r="0" b="0"/>
          <a:pathLst>
            <a:path>
              <a:moveTo>
                <a:pt x="3108716" y="0"/>
              </a:moveTo>
              <a:lnTo>
                <a:pt x="3108716" y="745867"/>
              </a:lnTo>
              <a:lnTo>
                <a:pt x="0" y="745867"/>
              </a:lnTo>
              <a:lnTo>
                <a:pt x="0" y="85986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356CF-A5FA-411D-B6B5-201A4C9B50E4}">
      <dsp:nvSpPr>
        <dsp:cNvPr id="0" name=""/>
        <dsp:cNvSpPr/>
      </dsp:nvSpPr>
      <dsp:spPr>
        <a:xfrm>
          <a:off x="3111319" y="467218"/>
          <a:ext cx="1085718" cy="542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Председатель правления города </a:t>
          </a:r>
          <a:r>
            <a:rPr lang="en-US" sz="1200" kern="1200" dirty="0"/>
            <a:t>A</a:t>
          </a:r>
          <a:endParaRPr lang="ru-RU" sz="1200" kern="1200" dirty="0"/>
        </a:p>
      </dsp:txBody>
      <dsp:txXfrm>
        <a:off x="3111319" y="467218"/>
        <a:ext cx="1085718" cy="542859"/>
      </dsp:txXfrm>
    </dsp:sp>
    <dsp:sp modelId="{F7CA4F78-D92A-4308-9732-3176A9889DB5}">
      <dsp:nvSpPr>
        <dsp:cNvPr id="0" name=""/>
        <dsp:cNvSpPr/>
      </dsp:nvSpPr>
      <dsp:spPr>
        <a:xfrm>
          <a:off x="2602" y="1869945"/>
          <a:ext cx="1085718" cy="542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Куратор</a:t>
          </a:r>
          <a:r>
            <a:rPr lang="en-US" sz="1200" kern="1200" dirty="0"/>
            <a:t> </a:t>
          </a:r>
          <a:r>
            <a:rPr lang="ru-RU" sz="1200" kern="1200" dirty="0"/>
            <a:t>А</a:t>
          </a:r>
        </a:p>
      </dsp:txBody>
      <dsp:txXfrm>
        <a:off x="2602" y="1869945"/>
        <a:ext cx="1085718" cy="542859"/>
      </dsp:txXfrm>
    </dsp:sp>
    <dsp:sp modelId="{CAFA8AD6-2CE7-4A6E-B572-4A21DE001290}">
      <dsp:nvSpPr>
        <dsp:cNvPr id="0" name=""/>
        <dsp:cNvSpPr/>
      </dsp:nvSpPr>
      <dsp:spPr>
        <a:xfrm>
          <a:off x="1316322" y="1869945"/>
          <a:ext cx="1085718" cy="542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Куратор Б</a:t>
          </a:r>
        </a:p>
      </dsp:txBody>
      <dsp:txXfrm>
        <a:off x="1316322" y="1869945"/>
        <a:ext cx="1085718" cy="542859"/>
      </dsp:txXfrm>
    </dsp:sp>
    <dsp:sp modelId="{42FC3F8B-50E6-42CA-AF73-1E35AE823ADE}">
      <dsp:nvSpPr>
        <dsp:cNvPr id="0" name=""/>
        <dsp:cNvSpPr/>
      </dsp:nvSpPr>
      <dsp:spPr>
        <a:xfrm>
          <a:off x="2603496" y="1869945"/>
          <a:ext cx="1085718" cy="542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Куратор В</a:t>
          </a:r>
        </a:p>
      </dsp:txBody>
      <dsp:txXfrm>
        <a:off x="2603496" y="1869945"/>
        <a:ext cx="1085718" cy="542859"/>
      </dsp:txXfrm>
    </dsp:sp>
    <dsp:sp modelId="{D16A3C22-F706-4154-B2E6-2779440A2516}">
      <dsp:nvSpPr>
        <dsp:cNvPr id="0" name=""/>
        <dsp:cNvSpPr/>
      </dsp:nvSpPr>
      <dsp:spPr>
        <a:xfrm>
          <a:off x="3943762" y="1869945"/>
          <a:ext cx="1085718" cy="542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Куратор </a:t>
          </a:r>
          <a:r>
            <a:rPr lang="en-US" sz="1200" kern="1200" dirty="0"/>
            <a:t>N</a:t>
          </a:r>
          <a:endParaRPr lang="ru-RU" sz="1200" kern="1200" dirty="0"/>
        </a:p>
      </dsp:txBody>
      <dsp:txXfrm>
        <a:off x="3943762" y="1869945"/>
        <a:ext cx="1085718" cy="542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F3AB-54A6-405D-9E4B-69778428A55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39FB-4589-4105-A283-43FE41F86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2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F3AB-54A6-405D-9E4B-69778428A55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39FB-4589-4105-A283-43FE41F86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09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F3AB-54A6-405D-9E4B-69778428A55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39FB-4589-4105-A283-43FE41F8682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8032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F3AB-54A6-405D-9E4B-69778428A55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39FB-4589-4105-A283-43FE41F86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278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F3AB-54A6-405D-9E4B-69778428A55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39FB-4589-4105-A283-43FE41F8682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2664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F3AB-54A6-405D-9E4B-69778428A55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39FB-4589-4105-A283-43FE41F86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608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F3AB-54A6-405D-9E4B-69778428A55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39FB-4589-4105-A283-43FE41F86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36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F3AB-54A6-405D-9E4B-69778428A55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39FB-4589-4105-A283-43FE41F86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7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F3AB-54A6-405D-9E4B-69778428A55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39FB-4589-4105-A283-43FE41F86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18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F3AB-54A6-405D-9E4B-69778428A55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39FB-4589-4105-A283-43FE41F86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72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F3AB-54A6-405D-9E4B-69778428A55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39FB-4589-4105-A283-43FE41F86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56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F3AB-54A6-405D-9E4B-69778428A55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39FB-4589-4105-A283-43FE41F86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4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F3AB-54A6-405D-9E4B-69778428A55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39FB-4589-4105-A283-43FE41F86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98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F3AB-54A6-405D-9E4B-69778428A55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39FB-4589-4105-A283-43FE41F86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65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F3AB-54A6-405D-9E4B-69778428A55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39FB-4589-4105-A283-43FE41F86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F3AB-54A6-405D-9E4B-69778428A55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39FB-4589-4105-A283-43FE41F86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41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CF3AB-54A6-405D-9E4B-69778428A552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6239FB-4589-4105-A283-43FE41F86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16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CBCF3D4-8BE1-4CDF-884F-B158046C2AF4}"/>
              </a:ext>
            </a:extLst>
          </p:cNvPr>
          <p:cNvSpPr/>
          <p:nvPr/>
        </p:nvSpPr>
        <p:spPr>
          <a:xfrm rot="20869331">
            <a:off x="6887302" y="530753"/>
            <a:ext cx="4455371" cy="35614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человек, небо, внешний, женщ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DA877FA-9C4E-4B2F-AEC5-5845DCF64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3492">
            <a:off x="6980034" y="640787"/>
            <a:ext cx="4255614" cy="335874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84108F2-FA38-4A9D-80F7-181165FE4D09}"/>
              </a:ext>
            </a:extLst>
          </p:cNvPr>
          <p:cNvSpPr/>
          <p:nvPr/>
        </p:nvSpPr>
        <p:spPr>
          <a:xfrm rot="547762">
            <a:off x="773946" y="575612"/>
            <a:ext cx="6641431" cy="5332396"/>
          </a:xfrm>
          <a:prstGeom prst="rect">
            <a:avLst/>
          </a:prstGeom>
          <a:ln>
            <a:noFill/>
          </a:ln>
          <a:effectLst>
            <a:outerShdw blurRad="50800" dist="190500" dir="9000000" sx="93000" sy="93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Изображение выглядит как человек, пол, небо, спор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58BDAF9-36FD-4417-AEEF-8BE8F524D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558">
            <a:off x="941749" y="740407"/>
            <a:ext cx="6426556" cy="4247552"/>
          </a:xfrm>
          <a:prstGeom prst="rect">
            <a:avLst/>
          </a:prstGeom>
          <a:effectLst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D2362-6827-4868-A589-F253CC331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544920">
            <a:off x="217247" y="4874023"/>
            <a:ext cx="6041545" cy="84154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Impact" panose="020B0806030902050204" pitchFamily="34" charset="0"/>
              </a:rPr>
              <a:t>WWW. </a:t>
            </a:r>
            <a:r>
              <a:rPr lang="ru-RU" sz="3600" dirty="0">
                <a:solidFill>
                  <a:schemeClr val="bg1"/>
                </a:solidFill>
                <a:latin typeface="Impact" panose="020B0806030902050204" pitchFamily="34" charset="0"/>
              </a:rPr>
              <a:t>БУДЬВСЕГДАЗДОРОВ.РФ</a:t>
            </a:r>
            <a:endParaRPr lang="ru-RU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EA7580-8140-4707-BE3C-FB1E5A1E0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523303">
            <a:off x="533669" y="4730684"/>
            <a:ext cx="4055779" cy="608756"/>
          </a:xfrm>
        </p:spPr>
        <p:txBody>
          <a:bodyPr anchor="t"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Быть здоровым – мой выбор!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7E8BDD-9D09-4DAF-A3B7-40C926AE1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493" y="4247971"/>
            <a:ext cx="3102633" cy="193914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5E53315-67E6-4565-9DE6-881035F94E58}"/>
              </a:ext>
            </a:extLst>
          </p:cNvPr>
          <p:cNvSpPr txBox="1">
            <a:spLocks/>
          </p:cNvSpPr>
          <p:nvPr/>
        </p:nvSpPr>
        <p:spPr>
          <a:xfrm>
            <a:off x="2186413" y="5627466"/>
            <a:ext cx="8437821" cy="1196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>
                <a:solidFill>
                  <a:schemeClr val="tx1"/>
                </a:solidFill>
                <a:latin typeface="Impact" panose="020B0806030902050204" pitchFamily="34" charset="0"/>
              </a:rPr>
              <a:t>Общественная организация</a:t>
            </a:r>
            <a:br>
              <a:rPr lang="ru-RU" sz="4700" dirty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ru-RU" sz="4000" dirty="0">
                <a:solidFill>
                  <a:schemeClr val="tx1"/>
                </a:solidFill>
                <a:latin typeface="Impact" panose="020B0806030902050204" pitchFamily="34" charset="0"/>
              </a:rPr>
              <a:t>«Будь здоров! Всегда здоров!»</a:t>
            </a:r>
            <a:endParaRPr lang="ru-RU" sz="47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313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60">
        <p15:prstTrans prst="wind"/>
      </p:transition>
    </mc:Choice>
    <mc:Fallback xmlns="">
      <p:transition spd="slow" advTm="216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6AA9E-2965-47A9-9886-D9E500663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mpact" panose="020B0806030902050204" pitchFamily="34" charset="0"/>
              </a:rPr>
              <a:t>ПОЧЕМУ У НАС ВСЕ ПОЛУЧАЕТСЯ?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07FC75-DC8F-45F5-B4C5-312665C11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9623"/>
            <a:ext cx="8596668" cy="4839419"/>
          </a:xfrm>
        </p:spPr>
        <p:txBody>
          <a:bodyPr>
            <a:normAutofit/>
          </a:bodyPr>
          <a:lstStyle/>
          <a:p>
            <a:r>
              <a:rPr lang="ru-RU" dirty="0"/>
              <a:t>ХОРОШАЯ ИДЕОЛОГИЧЕСКАЯ БАЗА, ОСНОВАННАЯ НА РЕАЛЬНЫХ ПОТРЕБНОСТЯХ ЧЕЛОВЕКА</a:t>
            </a:r>
          </a:p>
          <a:p>
            <a:r>
              <a:rPr lang="ru-RU" dirty="0"/>
              <a:t>РАЗВЕТВЛЕННАЯ СТРУКТУРА ОРГАНИЗАЦИИ, ПОЗВОЛЯЮЩАЯ ПРОТЯНУТЬ РУКУ КАЖДОМУ.</a:t>
            </a:r>
          </a:p>
          <a:p>
            <a:r>
              <a:rPr lang="ru-RU" dirty="0"/>
              <a:t>ИНФОРМАЦИОННЫЕ КАНАЛЫ, В ТОМ ЧИСЛЕ БЕСПЛАТНЫЕ В СОЦСЕТЯХ. ПОЗВОЛЯЮТ МАКСИМАЛЬНО ПРОСТО И БЫСТРО ДОНОСИТЬ ИНФОРМАЦИЮ ДО ПОТРЕБИТЕЛЕЙ.</a:t>
            </a:r>
          </a:p>
          <a:p>
            <a:r>
              <a:rPr lang="ru-RU" dirty="0"/>
              <a:t>ЕДИНЫЕ ПЛОЩАДКИ ДЛЯ ОПЕРАТОРОВ ЗОЖ И ЛЮБОГО ГРАЖДАНИНА: ИНТЕРНЕТ РЕСУРСЫ, КОНСУЛЬТАЦИОННЫЕ ЦЕНТРЫ, ФЕСТИВАЛИ СПОРТА И ЗДОРОВЬЯ, ДНИ ЗДОРОВЬЯ, ПОХОДЫ И ТУРСЛЕТЫ, ДИСКУССИИ И ДРУГИЕ МЕРОПРИЯТИЯ.</a:t>
            </a:r>
          </a:p>
          <a:p>
            <a:r>
              <a:rPr lang="ru-RU" dirty="0"/>
              <a:t>ЕДИНЫЙ УЗНАВАЕМЫЙ БРЕНД, КОТОРЫЙ СОПРОВОЖДАЕТ ЧЕЛОВЕКА С МОМЕНТА РОЖДЕНИЯ ДО ПОЖИЛОГО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185359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Схема 24">
            <a:extLst>
              <a:ext uri="{FF2B5EF4-FFF2-40B4-BE49-F238E27FC236}">
                <a16:creationId xmlns:a16="http://schemas.microsoft.com/office/drawing/2014/main" id="{124F6690-FF6D-44E9-972A-6989959B0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753983"/>
              </p:ext>
            </p:extLst>
          </p:nvPr>
        </p:nvGraphicFramePr>
        <p:xfrm>
          <a:off x="4535972" y="4124348"/>
          <a:ext cx="3687863" cy="2733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E506976B-5A40-41F8-9345-0DAA349759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7140661"/>
              </p:ext>
            </p:extLst>
          </p:nvPr>
        </p:nvGraphicFramePr>
        <p:xfrm>
          <a:off x="677334" y="4124348"/>
          <a:ext cx="3687863" cy="2733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Схема 25">
            <a:extLst>
              <a:ext uri="{FF2B5EF4-FFF2-40B4-BE49-F238E27FC236}">
                <a16:creationId xmlns:a16="http://schemas.microsoft.com/office/drawing/2014/main" id="{93DCE3F8-3CE0-401A-93B5-773AB2D252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178973"/>
              </p:ext>
            </p:extLst>
          </p:nvPr>
        </p:nvGraphicFramePr>
        <p:xfrm>
          <a:off x="881794" y="2327767"/>
          <a:ext cx="5032084" cy="3511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58D9F-4C81-4825-91E8-26030DEFD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926563" cy="1280672"/>
          </a:xfrm>
        </p:spPr>
        <p:txBody>
          <a:bodyPr>
            <a:normAutofit/>
          </a:bodyPr>
          <a:lstStyle/>
          <a:p>
            <a:r>
              <a:rPr lang="ru-RU" dirty="0">
                <a:latin typeface="Impact" panose="020B0806030902050204" pitchFamily="34" charset="0"/>
              </a:rPr>
              <a:t>СТРУКТУРА ОРГАНИЗАЦИИ</a:t>
            </a:r>
            <a:br>
              <a:rPr lang="ru-RU" dirty="0"/>
            </a:br>
            <a:r>
              <a:rPr lang="ru-RU" dirty="0"/>
              <a:t>(СХЕМА)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F29FAF-0CE0-4834-8BA2-D825B2F2A9F8}"/>
              </a:ext>
            </a:extLst>
          </p:cNvPr>
          <p:cNvSpPr txBox="1"/>
          <p:nvPr/>
        </p:nvSpPr>
        <p:spPr>
          <a:xfrm>
            <a:off x="178611" y="3308223"/>
            <a:ext cx="235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90C226"/>
                </a:solidFill>
              </a:rPr>
              <a:t>УРОВЕНЬ - ГОРОД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4F7FDD8-E29B-4B18-839F-E41A1BA064A3}"/>
              </a:ext>
            </a:extLst>
          </p:cNvPr>
          <p:cNvSpPr/>
          <p:nvPr/>
        </p:nvSpPr>
        <p:spPr>
          <a:xfrm>
            <a:off x="475036" y="4031393"/>
            <a:ext cx="6878584" cy="20661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8C0D261-8E86-40EA-B8BB-C3F382E517A0}"/>
              </a:ext>
            </a:extLst>
          </p:cNvPr>
          <p:cNvSpPr/>
          <p:nvPr/>
        </p:nvSpPr>
        <p:spPr>
          <a:xfrm>
            <a:off x="2871011" y="4879820"/>
            <a:ext cx="1143541" cy="36933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СОВЕТ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5C1DCD6-345F-4982-A867-23AA3206BFE7}"/>
              </a:ext>
            </a:extLst>
          </p:cNvPr>
          <p:cNvSpPr/>
          <p:nvPr/>
        </p:nvSpPr>
        <p:spPr>
          <a:xfrm>
            <a:off x="881794" y="3754148"/>
            <a:ext cx="5032084" cy="36933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ПРАВЛЕНИЕ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3A88744-BFF0-427F-81B0-D846ECA8E756}"/>
              </a:ext>
            </a:extLst>
          </p:cNvPr>
          <p:cNvCxnSpPr>
            <a:cxnSpLocks/>
          </p:cNvCxnSpPr>
          <p:nvPr/>
        </p:nvCxnSpPr>
        <p:spPr>
          <a:xfrm>
            <a:off x="2315153" y="3502768"/>
            <a:ext cx="7251227" cy="0"/>
          </a:xfrm>
          <a:prstGeom prst="line">
            <a:avLst/>
          </a:prstGeom>
          <a:ln w="38100">
            <a:solidFill>
              <a:srgbClr val="90C22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60DFF3E-8375-4FEC-BAD0-6B096B2D17CD}"/>
              </a:ext>
            </a:extLst>
          </p:cNvPr>
          <p:cNvSpPr/>
          <p:nvPr/>
        </p:nvSpPr>
        <p:spPr>
          <a:xfrm>
            <a:off x="5195061" y="2794988"/>
            <a:ext cx="1056445" cy="522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  <a:p>
            <a:pPr algn="ctr"/>
            <a:endParaRPr lang="ru-RU" sz="800" dirty="0"/>
          </a:p>
          <a:p>
            <a:pPr algn="ctr"/>
            <a:r>
              <a:rPr lang="ru-RU" sz="1050" dirty="0"/>
              <a:t>Председатель правления</a:t>
            </a:r>
            <a:r>
              <a:rPr lang="en-US" sz="1050" dirty="0"/>
              <a:t> </a:t>
            </a:r>
            <a:r>
              <a:rPr lang="ru-RU" sz="1050" dirty="0"/>
              <a:t>города Б</a:t>
            </a:r>
          </a:p>
          <a:p>
            <a:pPr algn="ctr"/>
            <a:endParaRPr lang="ru-RU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28EAED3-6ECB-4191-AC3F-99749E437B28}"/>
              </a:ext>
            </a:extLst>
          </p:cNvPr>
          <p:cNvSpPr/>
          <p:nvPr/>
        </p:nvSpPr>
        <p:spPr>
          <a:xfrm>
            <a:off x="6617061" y="2794987"/>
            <a:ext cx="1056445" cy="522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  <a:p>
            <a:pPr algn="ctr"/>
            <a:endParaRPr lang="ru-RU" sz="800" dirty="0"/>
          </a:p>
          <a:p>
            <a:pPr algn="ctr"/>
            <a:r>
              <a:rPr lang="ru-RU" sz="1050" dirty="0"/>
              <a:t>Председатель правления города </a:t>
            </a:r>
            <a:r>
              <a:rPr lang="en-US" sz="1050" dirty="0"/>
              <a:t>N</a:t>
            </a:r>
            <a:endParaRPr lang="ru-RU" sz="1050" dirty="0"/>
          </a:p>
          <a:p>
            <a:pPr algn="ctr"/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72F18E-2DDE-4839-B091-3CDA0670FBD3}"/>
              </a:ext>
            </a:extLst>
          </p:cNvPr>
          <p:cNvSpPr txBox="1"/>
          <p:nvPr/>
        </p:nvSpPr>
        <p:spPr>
          <a:xfrm>
            <a:off x="178611" y="2077602"/>
            <a:ext cx="496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90C226"/>
                </a:solidFill>
              </a:rPr>
              <a:t>УРОВЕНЬ – ОБЛАСТЬ/КРАЙ/РЕГИОН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EC97CA61-7409-4A0A-843F-6A2C9DFBF6C8}"/>
              </a:ext>
            </a:extLst>
          </p:cNvPr>
          <p:cNvCxnSpPr>
            <a:cxnSpLocks/>
          </p:cNvCxnSpPr>
          <p:nvPr/>
        </p:nvCxnSpPr>
        <p:spPr>
          <a:xfrm>
            <a:off x="4233559" y="2262268"/>
            <a:ext cx="6355039" cy="0"/>
          </a:xfrm>
          <a:prstGeom prst="line">
            <a:avLst/>
          </a:prstGeom>
          <a:ln w="38100">
            <a:solidFill>
              <a:srgbClr val="90C22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B3862E98-CA6F-45CA-B581-A024F6BFDCA0}"/>
              </a:ext>
            </a:extLst>
          </p:cNvPr>
          <p:cNvSpPr/>
          <p:nvPr/>
        </p:nvSpPr>
        <p:spPr>
          <a:xfrm>
            <a:off x="2521265" y="2704559"/>
            <a:ext cx="7045115" cy="71109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46D7CFED-DCC8-4500-A902-5555ACF1E4CC}"/>
              </a:ext>
            </a:extLst>
          </p:cNvPr>
          <p:cNvSpPr/>
          <p:nvPr/>
        </p:nvSpPr>
        <p:spPr>
          <a:xfrm>
            <a:off x="8416970" y="2785975"/>
            <a:ext cx="1056445" cy="522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  <a:p>
            <a:pPr algn="ctr"/>
            <a:endParaRPr lang="ru-RU" sz="800" dirty="0"/>
          </a:p>
          <a:p>
            <a:pPr algn="ctr"/>
            <a:r>
              <a:rPr lang="ru-RU" sz="1050" dirty="0"/>
              <a:t>Председатель правления города </a:t>
            </a:r>
            <a:r>
              <a:rPr lang="en-US" sz="1050" dirty="0"/>
              <a:t>NN</a:t>
            </a:r>
            <a:endParaRPr lang="ru-RU" sz="1050" dirty="0"/>
          </a:p>
          <a:p>
            <a:pPr algn="ctr"/>
            <a:endParaRPr lang="ru-RU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DAE93A8F-8689-41BA-8799-98CC9AC80207}"/>
              </a:ext>
            </a:extLst>
          </p:cNvPr>
          <p:cNvSpPr/>
          <p:nvPr/>
        </p:nvSpPr>
        <p:spPr>
          <a:xfrm>
            <a:off x="2718585" y="2892093"/>
            <a:ext cx="1143541" cy="36933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СОВЕТ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0220AD7-8F4A-4A63-9DE5-DF106513E6D4}"/>
              </a:ext>
            </a:extLst>
          </p:cNvPr>
          <p:cNvSpPr/>
          <p:nvPr/>
        </p:nvSpPr>
        <p:spPr>
          <a:xfrm>
            <a:off x="4014552" y="2367314"/>
            <a:ext cx="3658954" cy="36933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ПРАВЛЕНИЕ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88A4577A-7A7A-42E0-8E6D-92FB44B6D0C0}"/>
              </a:ext>
            </a:extLst>
          </p:cNvPr>
          <p:cNvSpPr/>
          <p:nvPr/>
        </p:nvSpPr>
        <p:spPr>
          <a:xfrm>
            <a:off x="5693931" y="1573522"/>
            <a:ext cx="1056445" cy="522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  <a:p>
            <a:pPr algn="ctr"/>
            <a:endParaRPr lang="ru-RU" sz="800" dirty="0"/>
          </a:p>
          <a:p>
            <a:pPr algn="ctr"/>
            <a:r>
              <a:rPr lang="ru-RU" sz="1050" dirty="0"/>
              <a:t>Председатель правления  региона А</a:t>
            </a:r>
          </a:p>
          <a:p>
            <a:pPr algn="ctr"/>
            <a:endParaRPr lang="ru-RU" dirty="0"/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16CA17D5-DDF2-49DE-8458-7381D06B1DDC}"/>
              </a:ext>
            </a:extLst>
          </p:cNvPr>
          <p:cNvCxnSpPr>
            <a:cxnSpLocks/>
          </p:cNvCxnSpPr>
          <p:nvPr/>
        </p:nvCxnSpPr>
        <p:spPr>
          <a:xfrm>
            <a:off x="5890362" y="2089633"/>
            <a:ext cx="0" cy="27596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A440F142-077D-4DD9-8A9B-3908B1E550A0}"/>
              </a:ext>
            </a:extLst>
          </p:cNvPr>
          <p:cNvSpPr/>
          <p:nvPr/>
        </p:nvSpPr>
        <p:spPr>
          <a:xfrm>
            <a:off x="6840410" y="1567386"/>
            <a:ext cx="1056445" cy="522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  <a:p>
            <a:pPr algn="ctr"/>
            <a:endParaRPr lang="ru-RU" sz="800" dirty="0"/>
          </a:p>
          <a:p>
            <a:pPr algn="ctr"/>
            <a:r>
              <a:rPr lang="ru-RU" sz="1050" dirty="0"/>
              <a:t>Председатель правления  региона Б</a:t>
            </a:r>
          </a:p>
          <a:p>
            <a:pPr algn="ctr"/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ABCC2024-E610-4185-8A07-EA5B162930F3}"/>
              </a:ext>
            </a:extLst>
          </p:cNvPr>
          <p:cNvSpPr/>
          <p:nvPr/>
        </p:nvSpPr>
        <p:spPr>
          <a:xfrm>
            <a:off x="8074200" y="1571372"/>
            <a:ext cx="1056445" cy="522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  <a:p>
            <a:pPr algn="ctr"/>
            <a:endParaRPr lang="ru-RU" sz="800" dirty="0"/>
          </a:p>
          <a:p>
            <a:pPr algn="ctr"/>
            <a:r>
              <a:rPr lang="ru-RU" sz="1050" dirty="0"/>
              <a:t>Председатель правления  региона </a:t>
            </a:r>
            <a:r>
              <a:rPr lang="en-US" sz="1050" dirty="0"/>
              <a:t>N</a:t>
            </a:r>
            <a:endParaRPr lang="ru-RU" sz="1050" dirty="0"/>
          </a:p>
          <a:p>
            <a:pPr algn="ctr"/>
            <a:endParaRPr lang="ru-RU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C82B17CD-876B-401E-B303-AEEC543F80FF}"/>
              </a:ext>
            </a:extLst>
          </p:cNvPr>
          <p:cNvSpPr/>
          <p:nvPr/>
        </p:nvSpPr>
        <p:spPr>
          <a:xfrm>
            <a:off x="9460951" y="1571372"/>
            <a:ext cx="1056445" cy="522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  <a:p>
            <a:pPr algn="ctr"/>
            <a:endParaRPr lang="ru-RU" sz="800" dirty="0"/>
          </a:p>
          <a:p>
            <a:pPr algn="ctr"/>
            <a:r>
              <a:rPr lang="ru-RU" sz="1050" dirty="0"/>
              <a:t>Председатель правления  региона </a:t>
            </a:r>
            <a:r>
              <a:rPr lang="en-US" sz="1050" dirty="0"/>
              <a:t>NN</a:t>
            </a:r>
            <a:endParaRPr lang="ru-RU" sz="1050" dirty="0"/>
          </a:p>
          <a:p>
            <a:pPr algn="ctr"/>
            <a:endParaRPr lang="ru-RU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79DF437-B437-4C0B-B3FE-9858E2A72A6F}"/>
              </a:ext>
            </a:extLst>
          </p:cNvPr>
          <p:cNvSpPr/>
          <p:nvPr/>
        </p:nvSpPr>
        <p:spPr>
          <a:xfrm>
            <a:off x="4233559" y="1473787"/>
            <a:ext cx="6355039" cy="71109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F76D6E5D-4A09-438E-9EE0-56F615A5BC9A}"/>
              </a:ext>
            </a:extLst>
          </p:cNvPr>
          <p:cNvSpPr/>
          <p:nvPr/>
        </p:nvSpPr>
        <p:spPr>
          <a:xfrm>
            <a:off x="4430879" y="1661321"/>
            <a:ext cx="1143541" cy="36933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СОВЕТ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30A79302-47E8-4518-B01B-7631054A35C4}"/>
              </a:ext>
            </a:extLst>
          </p:cNvPr>
          <p:cNvSpPr/>
          <p:nvPr/>
        </p:nvSpPr>
        <p:spPr>
          <a:xfrm>
            <a:off x="5693931" y="1152173"/>
            <a:ext cx="3436714" cy="36933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ПРАВЛЕНИЕ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D5BDBC-EB76-45EA-9CA2-B3605016ECE2}"/>
              </a:ext>
            </a:extLst>
          </p:cNvPr>
          <p:cNvSpPr txBox="1"/>
          <p:nvPr/>
        </p:nvSpPr>
        <p:spPr>
          <a:xfrm>
            <a:off x="6316801" y="638294"/>
            <a:ext cx="245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90C226"/>
                </a:solidFill>
              </a:rPr>
              <a:t>УРОВЕНЬ – ЦЕНТР</a:t>
            </a:r>
          </a:p>
        </p:txBody>
      </p: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8532F3BF-46A0-4A21-B2EF-1F6149BBBC75}"/>
              </a:ext>
            </a:extLst>
          </p:cNvPr>
          <p:cNvCxnSpPr>
            <a:cxnSpLocks/>
          </p:cNvCxnSpPr>
          <p:nvPr/>
        </p:nvCxnSpPr>
        <p:spPr>
          <a:xfrm>
            <a:off x="8416970" y="840210"/>
            <a:ext cx="713675" cy="0"/>
          </a:xfrm>
          <a:prstGeom prst="line">
            <a:avLst/>
          </a:prstGeom>
          <a:ln w="38100">
            <a:solidFill>
              <a:srgbClr val="90C22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42A6C519-38C8-4FD5-BB67-B9B0A81908EB}"/>
              </a:ext>
            </a:extLst>
          </p:cNvPr>
          <p:cNvCxnSpPr>
            <a:cxnSpLocks/>
          </p:cNvCxnSpPr>
          <p:nvPr/>
        </p:nvCxnSpPr>
        <p:spPr>
          <a:xfrm>
            <a:off x="5693931" y="822960"/>
            <a:ext cx="557575" cy="0"/>
          </a:xfrm>
          <a:prstGeom prst="line">
            <a:avLst/>
          </a:prstGeom>
          <a:ln w="38100">
            <a:solidFill>
              <a:srgbClr val="90C22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CAD7C90D-5102-424C-AE53-674A22C8E026}"/>
              </a:ext>
            </a:extLst>
          </p:cNvPr>
          <p:cNvSpPr/>
          <p:nvPr/>
        </p:nvSpPr>
        <p:spPr>
          <a:xfrm>
            <a:off x="5981849" y="999840"/>
            <a:ext cx="2858457" cy="194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  <a:p>
            <a:pPr algn="ctr"/>
            <a:endParaRPr lang="ru-RU" sz="800" dirty="0"/>
          </a:p>
          <a:p>
            <a:pPr algn="ctr"/>
            <a:r>
              <a:rPr lang="ru-RU" sz="1050" dirty="0"/>
              <a:t>Председатель центрального правления </a:t>
            </a:r>
          </a:p>
          <a:p>
            <a:pPr algn="ctr"/>
            <a:endParaRPr lang="ru-RU" dirty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94A87F2A-7F49-47FE-99D8-DFFD349DC5A9}"/>
              </a:ext>
            </a:extLst>
          </p:cNvPr>
          <p:cNvSpPr/>
          <p:nvPr/>
        </p:nvSpPr>
        <p:spPr>
          <a:xfrm>
            <a:off x="6155461" y="4199885"/>
            <a:ext cx="1056445" cy="522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  <a:p>
            <a:pPr algn="ctr"/>
            <a:endParaRPr lang="ru-RU" sz="800" dirty="0"/>
          </a:p>
          <a:p>
            <a:pPr algn="ctr"/>
            <a:r>
              <a:rPr lang="ru-RU" sz="1050" dirty="0"/>
              <a:t>Куратор </a:t>
            </a:r>
            <a:r>
              <a:rPr lang="en-US" sz="1050" dirty="0"/>
              <a:t>NN</a:t>
            </a:r>
            <a:endParaRPr lang="ru-RU" sz="105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393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58D9F-4C81-4825-91E8-26030DEF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mpact" panose="020B0806030902050204" pitchFamily="34" charset="0"/>
              </a:rPr>
              <a:t>СТРУКТУРА ОРГАНИЗАЦИИ </a:t>
            </a:r>
            <a:r>
              <a:rPr lang="ru-RU" dirty="0"/>
              <a:t>(ОПИСАНИЕ)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9B0DE0-9B2E-4DA9-8CC8-0A2811EBB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9733404" cy="519821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1900" dirty="0"/>
              <a:t>Участники движения- члены общественной организации, физические и юридические лица.</a:t>
            </a:r>
          </a:p>
          <a:p>
            <a:pPr lvl="0"/>
            <a:r>
              <a:rPr lang="ru-RU" sz="1900" dirty="0"/>
              <a:t>Кураторы – члены общественной организации, занимающиеся привлечение новых участников и популяризацией идей и целей движения. Состоят в совете и могут быть избранными в правление городского совета общественной организации.</a:t>
            </a:r>
          </a:p>
          <a:p>
            <a:pPr lvl="0"/>
            <a:r>
              <a:rPr lang="ru-RU" sz="1900" dirty="0"/>
              <a:t>Консультационные центры. Создаются в городах, количество зависит от численности населения в городском округе и соответствует квотам, определенным в уставе центральной (головной) общественной организации. Предназначены для работы с членами движения и оказания услуг в рамках уставной деятельности общественной организации.</a:t>
            </a:r>
          </a:p>
          <a:p>
            <a:pPr lvl="0"/>
            <a:r>
              <a:rPr lang="ru-RU" sz="1900" dirty="0"/>
              <a:t>Городской совет общественной организации. Состоит из Кураторов и любого желающего члена ОО, подавшего соответствующее заявление. </a:t>
            </a:r>
          </a:p>
          <a:p>
            <a:pPr lvl="0"/>
            <a:r>
              <a:rPr lang="ru-RU" sz="1900" dirty="0"/>
              <a:t>Правление городского совета. Состоит из избранных советом Кураторов и назначенных вышестоящей организацией общественных деятелей в пропорциях, количестве и согласно квотам, определенных уставом центральной (головной) организации.</a:t>
            </a:r>
          </a:p>
          <a:p>
            <a:pPr lvl="0"/>
            <a:r>
              <a:rPr lang="ru-RU" sz="1900" dirty="0"/>
              <a:t>Председатель правления совета городской организации. Избирается правлением городского совета.</a:t>
            </a:r>
          </a:p>
          <a:p>
            <a:pPr lvl="0"/>
            <a:r>
              <a:rPr lang="ru-RU" sz="1900" dirty="0"/>
              <a:t>Региональный (областной, краевой, республиканский) совет, состоящий из избранных правлениями городских советов председателей правлений и назначенных вышестоящей организацией общественных деятелей в пропорциях, количестве и согласно квотам, определенных уставом центральной (головной) организации.</a:t>
            </a:r>
          </a:p>
          <a:p>
            <a:pPr lvl="0"/>
            <a:r>
              <a:rPr lang="ru-RU" sz="1900" dirty="0"/>
              <a:t>Правление регионального совета. Состоит из избранных региональным советом председателей правлений городских советов и назначенных вышестоящей организацией общественных деятелей в пропорциях, количестве и согласно квотам, определенных уставом центральной (головной) организации.</a:t>
            </a:r>
          </a:p>
          <a:p>
            <a:pPr lvl="0"/>
            <a:r>
              <a:rPr lang="ru-RU" sz="1900" dirty="0"/>
              <a:t>Председатель правления совета региональной организации. Избирается региональным правлением совета.</a:t>
            </a:r>
          </a:p>
          <a:p>
            <a:pPr lvl="0"/>
            <a:r>
              <a:rPr lang="ru-RU" sz="1900" dirty="0"/>
              <a:t>Центральный (федеральный, головной) совет, состоящий из избранных председателей правлений региональных советов и назначенных учредителями общественной организации общественных деятелей в пропорциях, количестве и согласно квотам, определенных уставом центральной (головной) организации.</a:t>
            </a:r>
          </a:p>
          <a:p>
            <a:pPr lvl="0"/>
            <a:r>
              <a:rPr lang="ru-RU" sz="1900" dirty="0"/>
              <a:t>Правление центрального совета состоит из избранных членов совета в пропорциях, количестве и согласно квотам, определенных уставом центральной (головной) организации.</a:t>
            </a:r>
          </a:p>
          <a:p>
            <a:pPr lvl="0"/>
            <a:r>
              <a:rPr lang="ru-RU" sz="1900" dirty="0"/>
              <a:t>Председатель правления центрального совета. Избирается членами правления центрального совета.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358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FC9EE-C627-482A-B888-20A408B57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 fontScale="90000"/>
          </a:bodyPr>
          <a:lstStyle/>
          <a:p>
            <a:r>
              <a:rPr lang="ru-RU" sz="3700" dirty="0">
                <a:latin typeface="Impact" panose="020B0806030902050204" pitchFamily="34" charset="0"/>
              </a:rPr>
              <a:t>ЕДИНЫЕ ПЛОЩАДКИ ДЛЯ ОПЕРАТОРОВ ЗОЖ</a:t>
            </a:r>
            <a:br>
              <a:rPr lang="ru-RU" sz="3700" dirty="0"/>
            </a:br>
            <a:endParaRPr lang="ru-RU" sz="37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D788FE-ABA2-4341-AF54-69CA22FEE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62" y="1640696"/>
            <a:ext cx="5549381" cy="18196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dirty="0"/>
              <a:t>ЕДИНЫЕ ПЛОЩАДКИ ДЛЯ МНОЖЕСТВА ОПЕРАТОРОВ ЗДОРОВОГО ОБРАЗА ЖИЗНИ И ЧЕЛОВЕКА, НА ПРОТЯЖЕНИИ ВСЕЙ ЕГО ЖИЗНИ, ОБЪЕДИНЯЩИХ: </a:t>
            </a:r>
          </a:p>
          <a:p>
            <a:r>
              <a:rPr lang="ru-RU" dirty="0"/>
              <a:t>ГОСУДАРСТВЕННЫЕ УЧРЕЖДЕНИЯ</a:t>
            </a:r>
          </a:p>
          <a:p>
            <a:r>
              <a:rPr lang="ru-RU" dirty="0"/>
              <a:t>КОММЕРЧЕСКИЕ ОРГАНИЗАЦИИ</a:t>
            </a:r>
          </a:p>
          <a:p>
            <a:r>
              <a:rPr lang="ru-RU" dirty="0"/>
              <a:t>НЕКОММЕРЧЕСКИЕ ОБЪЕДИНЕНИЯ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3CD873-B4B5-4046-A1CC-80B685D858D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" r="483" b="3"/>
          <a:stretch/>
        </p:blipFill>
        <p:spPr>
          <a:xfrm>
            <a:off x="5659654" y="342901"/>
            <a:ext cx="6198669" cy="6172198"/>
          </a:xfrm>
          <a:prstGeom prst="rect">
            <a:avLst/>
          </a:prstGeom>
          <a:effectLst/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383E507-CB2D-4E41-8D2E-375C3BAE7BB3}"/>
              </a:ext>
            </a:extLst>
          </p:cNvPr>
          <p:cNvSpPr txBox="1">
            <a:spLocks/>
          </p:cNvSpPr>
          <p:nvPr/>
        </p:nvSpPr>
        <p:spPr>
          <a:xfrm>
            <a:off x="639663" y="3382975"/>
            <a:ext cx="5787016" cy="908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300" dirty="0">
                <a:latin typeface="Impact" panose="020B0806030902050204" pitchFamily="34" charset="0"/>
              </a:rPr>
              <a:t>ИНФОРМАЦИОННЫЕ КАНАЛЫ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D3742E2-5F44-47E4-A151-4739FE2B454C}"/>
              </a:ext>
            </a:extLst>
          </p:cNvPr>
          <p:cNvSpPr txBox="1">
            <a:spLocks/>
          </p:cNvSpPr>
          <p:nvPr/>
        </p:nvSpPr>
        <p:spPr>
          <a:xfrm>
            <a:off x="654316" y="3994693"/>
            <a:ext cx="5640606" cy="2627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/>
              <a:t>УДОБНЫЕ ИНФОРМАЦИОННЫЕ РЕСУРСЫ С РУБРИКАТОРАМИ</a:t>
            </a:r>
          </a:p>
          <a:p>
            <a:r>
              <a:rPr lang="en-US" dirty="0"/>
              <a:t>C</a:t>
            </a:r>
            <a:r>
              <a:rPr lang="ru-RU" dirty="0"/>
              <a:t>АЙТ </a:t>
            </a:r>
            <a:r>
              <a:rPr lang="en-US" dirty="0"/>
              <a:t>WWW.</a:t>
            </a:r>
            <a:r>
              <a:rPr lang="ru-RU" dirty="0"/>
              <a:t>БУДЬВСЕГДАЗДОРОВ.РФ</a:t>
            </a:r>
            <a:endParaRPr lang="en-US" dirty="0"/>
          </a:p>
          <a:p>
            <a:r>
              <a:rPr lang="ru-RU" dirty="0"/>
              <a:t>ГРУППЫ В СОЦИАЛЬНОЙ СЕТИ </a:t>
            </a:r>
            <a:r>
              <a:rPr lang="en-US" dirty="0"/>
              <a:t>VK</a:t>
            </a:r>
            <a:r>
              <a:rPr lang="ru-RU" dirty="0"/>
              <a:t> </a:t>
            </a:r>
          </a:p>
          <a:p>
            <a:pPr lvl="1"/>
            <a:r>
              <a:rPr lang="ru-RU" dirty="0"/>
              <a:t>БУДЬ ЗДОРОВ </a:t>
            </a:r>
            <a:r>
              <a:rPr lang="en-US" dirty="0"/>
              <a:t>| </a:t>
            </a:r>
            <a:r>
              <a:rPr lang="ru-RU" dirty="0"/>
              <a:t>РОССИЯ</a:t>
            </a:r>
          </a:p>
          <a:p>
            <a:pPr lvl="1"/>
            <a:r>
              <a:rPr lang="ru-RU" dirty="0"/>
              <a:t>БУДЬ ЗДОРОВ </a:t>
            </a:r>
            <a:r>
              <a:rPr lang="en-US" dirty="0"/>
              <a:t>|</a:t>
            </a:r>
            <a:r>
              <a:rPr lang="ru-RU" dirty="0"/>
              <a:t> БРОННИЦЫ</a:t>
            </a:r>
          </a:p>
          <a:p>
            <a:pPr lvl="1"/>
            <a:r>
              <a:rPr lang="ru-RU" dirty="0"/>
              <a:t>БУДЬ ЗДОРОВ </a:t>
            </a:r>
            <a:r>
              <a:rPr lang="en-US" dirty="0"/>
              <a:t>|</a:t>
            </a:r>
            <a:r>
              <a:rPr lang="ru-RU" dirty="0"/>
              <a:t> ЖУКОВСКИЙ</a:t>
            </a:r>
          </a:p>
          <a:p>
            <a:pPr lvl="1"/>
            <a:r>
              <a:rPr lang="ru-RU" dirty="0"/>
              <a:t>БУДЬ ЗДОРОВ </a:t>
            </a:r>
            <a:r>
              <a:rPr lang="en-US" dirty="0"/>
              <a:t>|</a:t>
            </a:r>
            <a:r>
              <a:rPr lang="ru-RU" dirty="0"/>
              <a:t> РАМЕНСКОЕ</a:t>
            </a:r>
          </a:p>
          <a:p>
            <a:pPr lvl="1"/>
            <a:endParaRPr lang="ru-RU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087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013F7BBA-08B4-4E92-93F7-31A9421E8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r>
              <a:rPr lang="ru-RU" dirty="0"/>
              <a:t>У нашей организации есть свой бренд, который отражает дух здоровья, активного образа жизни, семейных ценностей, движения вперед.</a:t>
            </a:r>
            <a:endParaRPr lang="en-US" sz="1800" dirty="0"/>
          </a:p>
        </p:txBody>
      </p:sp>
      <p:pic>
        <p:nvPicPr>
          <p:cNvPr id="15" name="Объект 3">
            <a:extLst>
              <a:ext uri="{FF2B5EF4-FFF2-40B4-BE49-F238E27FC236}">
                <a16:creationId xmlns:a16="http://schemas.microsoft.com/office/drawing/2014/main" id="{E11E084B-14FB-4CB5-AA14-015C14E18DE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03263"/>
            <a:ext cx="7188199" cy="2911218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DF0CAEC-1F6D-48B1-B2A7-098CAEC86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mpact" panose="020B0806030902050204" pitchFamily="34" charset="0"/>
              </a:rPr>
              <a:t>Брендбук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8A6A46-4770-4F2B-9446-0AEFC0F8F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1" y="4884873"/>
            <a:ext cx="2162949" cy="9429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738A17-C8AF-451D-8F94-79372313F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54" y="1459830"/>
            <a:ext cx="2819698" cy="291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87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3838B-ADE5-46EB-B361-DDFF7694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mpact" panose="020B0806030902050204" pitchFamily="34" charset="0"/>
              </a:rPr>
              <a:t>Форменная одежда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897486-8AA6-4C30-B036-25B07D7A43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95093" l="9841" r="89841">
                        <a14:foregroundMark x1="56720" y1="1523" x2="56190" y2="9306"/>
                        <a14:foregroundMark x1="45397" y1="27411" x2="59471" y2="42978"/>
                        <a14:foregroundMark x1="59471" y1="42978" x2="51746" y2="49239"/>
                        <a14:foregroundMark x1="21058" y1="37563" x2="20000" y2="45347"/>
                        <a14:foregroundMark x1="42011" y1="34349" x2="60212" y2="29611"/>
                        <a14:foregroundMark x1="60212" y1="29611" x2="44127" y2="39086"/>
                        <a14:foregroundMark x1="44127" y1="39086" x2="60847" y2="45854"/>
                        <a14:foregroundMark x1="60847" y1="45854" x2="42646" y2="49746"/>
                        <a14:foregroundMark x1="42646" y1="49746" x2="59471" y2="53807"/>
                        <a14:foregroundMark x1="59471" y1="53807" x2="54709" y2="46024"/>
                        <a14:foregroundMark x1="41481" y1="38240" x2="42963" y2="47716"/>
                        <a14:foregroundMark x1="44444" y1="41455" x2="50794" y2="41455"/>
                        <a14:foregroundMark x1="33651" y1="90355" x2="50688" y2="97462"/>
                        <a14:foregroundMark x1="50688" y1="97462" x2="67513" y2="95093"/>
                        <a14:foregroundMark x1="67513" y1="95093" x2="34709" y2="91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7515"/>
            <a:ext cx="4597879" cy="325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1998C5-27F8-40F3-85AB-9D36AE5F50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14" b="89848" l="2116" r="97460">
                        <a14:foregroundMark x1="41654" y1="18437" x2="9418" y2="40778"/>
                        <a14:foregroundMark x1="9418" y1="40778" x2="9418" y2="40778"/>
                        <a14:foregroundMark x1="24656" y1="11168" x2="9312" y2="19797"/>
                        <a14:foregroundMark x1="9312" y1="19797" x2="5714" y2="45008"/>
                        <a14:foregroundMark x1="5714" y1="45008" x2="27196" y2="13875"/>
                        <a14:foregroundMark x1="93016" y1="44162" x2="93652" y2="21938"/>
                        <a14:foregroundMark x1="82006" y1="11603" x2="80607" y2="10808"/>
                        <a14:foregroundMark x1="84168" y1="12830" x2="83945" y2="12704"/>
                        <a14:foregroundMark x1="73759" y1="12911" x2="62011" y2="19289"/>
                        <a14:foregroundMark x1="62011" y1="19289" x2="85608" y2="39425"/>
                        <a14:foregroundMark x1="74921" y1="25719" x2="66667" y2="39425"/>
                        <a14:foregroundMark x1="2222" y1="37056" x2="2751" y2="41963"/>
                        <a14:foregroundMark x1="34074" y1="32487" x2="32804" y2="38579"/>
                        <a14:foregroundMark x1="73545" y1="12014" x2="73545" y2="12014"/>
                        <a14:foregroundMark x1="73439" y1="12521" x2="75344" y2="12183"/>
                        <a14:foregroundMark x1="72063" y1="11844" x2="73862" y2="14890"/>
                        <a14:foregroundMark x1="97460" y1="35533" x2="96508" y2="44332"/>
                        <a14:backgroundMark x1="43175" y1="16413" x2="43810" y2="20135"/>
                        <a14:backgroundMark x1="84233" y1="12690" x2="93122" y2="15736"/>
                        <a14:backgroundMark x1="92593" y1="15736" x2="96085" y2="21997"/>
                        <a14:backgroundMark x1="79894" y1="9306" x2="75783" y2="11003"/>
                        <a14:backgroundMark x1="82434" y1="10829" x2="84233" y2="12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39" y="2748524"/>
            <a:ext cx="5974904" cy="390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983129-D6AE-4774-8658-72A27CBEB7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2169" y1="31472" x2="52169" y2="33333"/>
                        <a14:foregroundMark x1="55661" y1="31980" x2="57354" y2="48223"/>
                        <a14:foregroundMark x1="61164" y1="31472" x2="61481" y2="50085"/>
                        <a14:foregroundMark x1="49524" y1="34687" x2="50053" y2="49577"/>
                        <a14:foregroundMark x1="57989" y1="29611" x2="45714" y2="49746"/>
                        <a14:foregroundMark x1="45714" y1="49746" x2="46561" y2="51438"/>
                        <a14:foregroundMark x1="56825" y1="31980" x2="48360" y2="46362"/>
                        <a14:foregroundMark x1="54709" y1="29103" x2="48677" y2="44501"/>
                        <a14:foregroundMark x1="48889" y1="32487" x2="52698" y2="40778"/>
                        <a14:foregroundMark x1="50370" y1="30118" x2="54497" y2="34349"/>
                        <a14:foregroundMark x1="59365" y1="28765" x2="58519" y2="31472"/>
                        <a14:foregroundMark x1="55873" y1="30118" x2="55873" y2="30118"/>
                        <a14:foregroundMark x1="54180" y1="30118" x2="53016" y2="30626"/>
                        <a14:foregroundMark x1="48677" y1="34349" x2="49206" y2="42640"/>
                        <a14:foregroundMark x1="53016" y1="26904" x2="53545" y2="36210"/>
                        <a14:foregroundMark x1="54180" y1="30118" x2="50053" y2="31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040" y="1520355"/>
            <a:ext cx="1763420" cy="11028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2DCC18-80AD-40DE-9D3E-E0759D658B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450" l="3267" r="99858">
                        <a14:foregroundMark x1="2983" y1="2294" x2="48011" y2="91284"/>
                        <a14:foregroundMark x1="48011" y1="91284" x2="61678" y2="75088"/>
                        <a14:foregroundMark x1="68212" y1="62670" x2="95682" y2="2903"/>
                        <a14:foregroundMark x1="96084" y1="868" x2="88636" y2="7798"/>
                        <a14:foregroundMark x1="88636" y1="7798" x2="3835" y2="4128"/>
                        <a14:foregroundMark x1="46307" y1="19266" x2="41193" y2="60550"/>
                        <a14:foregroundMark x1="35795" y1="25688" x2="53267" y2="49083"/>
                        <a14:foregroundMark x1="40483" y1="19725" x2="45170" y2="58716"/>
                        <a14:foregroundMark x1="43324" y1="18807" x2="45028" y2="58257"/>
                        <a14:foregroundMark x1="46449" y1="44954" x2="37500" y2="48624"/>
                        <a14:foregroundMark x1="95377" y1="4455" x2="90341" y2="11927"/>
                        <a14:foregroundMark x1="98580" y1="0" x2="95313" y2="917"/>
                        <a14:foregroundMark x1="99858" y1="917" x2="99858" y2="917"/>
                        <a14:backgroundMark x1="99254" y1="6660" x2="99148" y2="7798"/>
                        <a14:backgroundMark x1="99574" y1="3211" x2="99474" y2="4286"/>
                        <a14:backgroundMark x1="99380" y1="3836" x2="99858" y2="2294"/>
                        <a14:backgroundMark x1="97869" y1="8716" x2="98435" y2="6890"/>
                        <a14:backgroundMark x1="96165" y1="17431" x2="98464" y2="6881"/>
                        <a14:backgroundMark x1="99293" y1="3415" x2="99858" y2="917"/>
                        <a14:backgroundMark x1="97159" y1="12844" x2="98511" y2="6868"/>
                        <a14:backgroundMark x1="98295" y1="8716" x2="98722" y2="8257"/>
                        <a14:backgroundMark x1="98436" y1="6889" x2="97017" y2="13761"/>
                        <a14:backgroundMark x1="99290" y1="2752" x2="99222" y2="3079"/>
                        <a14:backgroundMark x1="62358" y1="77523" x2="66903" y2="69725"/>
                        <a14:backgroundMark x1="64063" y1="74312" x2="62216" y2="77064"/>
                        <a14:backgroundMark x1="68892" y1="64679" x2="67045" y2="69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630" y="1638137"/>
            <a:ext cx="3585836" cy="11103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6FD65E-E514-462B-AACE-EBCF837DCF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76" b="93401" l="9841" r="89841">
                        <a14:foregroundMark x1="70688" y1="88832" x2="72169" y2="93570"/>
                        <a14:foregroundMark x1="51534" y1="10660" x2="67513" y2="2876"/>
                        <a14:foregroundMark x1="67513" y1="2876" x2="73333" y2="12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04" y="1426128"/>
            <a:ext cx="2551345" cy="159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12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>
            <a:extLst>
              <a:ext uri="{FF2B5EF4-FFF2-40B4-BE49-F238E27FC236}">
                <a16:creationId xmlns:a16="http://schemas.microsoft.com/office/drawing/2014/main" id="{B07FB627-1100-4E24-AA4C-FFDBB658E0C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8274">
            <a:off x="5778820" y="2367815"/>
            <a:ext cx="4077450" cy="2229004"/>
          </a:xfrm>
          <a:prstGeom prst="rect">
            <a:avLst/>
          </a:prstGeom>
        </p:spPr>
      </p:pic>
      <p:grpSp>
        <p:nvGrpSpPr>
          <p:cNvPr id="38" name="Group 26">
            <a:extLst>
              <a:ext uri="{FF2B5EF4-FFF2-40B4-BE49-F238E27FC236}">
                <a16:creationId xmlns:a16="http://schemas.microsoft.com/office/drawing/2014/main" id="{EBE86EA4-C4F1-4465-B306-7A2BC2285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8279268-DB29-43BE-B57C-14977EAC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8FA53C0-C1EF-4611-BAB3-65EEB16AA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81CDACFC-DD8A-4CC0-B7FC-6030FC353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0269F267-73D4-4CC3-BEC7-73335654D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C48F13D-B2D7-4EB8-9CA7-59243637C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A82405B3-5A67-4DA2-8EDA-7AB65A8B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7508BC7B-3BD2-4D96-A46E-82988222A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4298D07C-2287-4B93-9041-935144DE1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0F6BC886-C125-4903-8C2A-6FB68740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C9D0B38F-2E02-4E85-99EE-73595E7C8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AC3E9E8-3B44-4977-A74E-87D7D0BD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242" y="458491"/>
            <a:ext cx="8854844" cy="6177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600" dirty="0">
                <a:latin typeface="Impact" panose="020B0806030902050204" pitchFamily="34" charset="0"/>
              </a:rPr>
              <a:t>Варианты дизайна футболок</a:t>
            </a:r>
          </a:p>
        </p:txBody>
      </p:sp>
      <p:pic>
        <p:nvPicPr>
          <p:cNvPr id="6" name="Рисунок 5" descr="Изображение выглядит как одежда, рубаш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B11C59BB-27DD-4CDC-B175-45D2F18445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3810" r="1924" b="2554"/>
          <a:stretch/>
        </p:blipFill>
        <p:spPr>
          <a:xfrm rot="1002161">
            <a:off x="613325" y="3409747"/>
            <a:ext cx="5249235" cy="2649600"/>
          </a:xfrm>
          <a:prstGeom prst="rect">
            <a:avLst/>
          </a:prstGeom>
        </p:spPr>
      </p:pic>
      <p:pic>
        <p:nvPicPr>
          <p:cNvPr id="39" name="Объект 3">
            <a:extLst>
              <a:ext uri="{FF2B5EF4-FFF2-40B4-BE49-F238E27FC236}">
                <a16:creationId xmlns:a16="http://schemas.microsoft.com/office/drawing/2014/main" id="{3EB10A53-6196-4D05-9BF9-F649CC2CB58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t="-5304" r="1955" b="2862"/>
          <a:stretch/>
        </p:blipFill>
        <p:spPr>
          <a:xfrm>
            <a:off x="2368227" y="1076267"/>
            <a:ext cx="4019112" cy="206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66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58CBD-22C5-4C23-A510-E68C282D2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ТЕ, КТО УЖЕ ПОДДЕРЖАЛ НАС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1384C4-D931-4CAA-8632-86B75F8B4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021" y="609600"/>
            <a:ext cx="6291202" cy="5545667"/>
          </a:xfrm>
        </p:spPr>
        <p:txBody>
          <a:bodyPr anchor="ctr"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АДМИНИСТРАЦИЯ Г.О.БРОННИЦЫ</a:t>
            </a:r>
          </a:p>
          <a:p>
            <a:r>
              <a:rPr lang="ru-RU" dirty="0">
                <a:solidFill>
                  <a:srgbClr val="FFFFFF"/>
                </a:solidFill>
              </a:rPr>
              <a:t>СОЮЗ «ЖУКОВСКАЯ ТОРГОВО-ПРОМЫШЛЕННАЯ ПАЛАТА»</a:t>
            </a:r>
          </a:p>
          <a:p>
            <a:r>
              <a:rPr lang="ru-RU" dirty="0">
                <a:solidFill>
                  <a:srgbClr val="FFFFFF"/>
                </a:solidFill>
              </a:rPr>
              <a:t>БРОННИЦКАЯ АРХЕТИКТУРНО-ГЕОДЕЗИЧЕСКАЯ СЛУЖБА «БАГС»</a:t>
            </a:r>
          </a:p>
          <a:p>
            <a:r>
              <a:rPr lang="ru-RU" dirty="0">
                <a:solidFill>
                  <a:srgbClr val="FFFFFF"/>
                </a:solidFill>
              </a:rPr>
              <a:t>КОМПАНИЯ ПО ШУМОИЗОЛЯЦИИ АВТОМОБИЛЕЙ «АНТИШУМ»</a:t>
            </a:r>
          </a:p>
          <a:p>
            <a:r>
              <a:rPr lang="ru-RU" dirty="0">
                <a:solidFill>
                  <a:srgbClr val="FFFFFF"/>
                </a:solidFill>
              </a:rPr>
              <a:t>КОМПАНИЯ, РЕАЛИЗУЮЩАЯ ТОВАРЫ ДЛЯ ФЕРМЕРОВ «ТОЛСТЫЙ ФЕРМЕР» </a:t>
            </a:r>
          </a:p>
          <a:p>
            <a:r>
              <a:rPr lang="ru-RU" dirty="0">
                <a:solidFill>
                  <a:srgbClr val="FFFFFF"/>
                </a:solidFill>
              </a:rPr>
              <a:t>КОМПАНИЯ «ОРИФЛЕЙМ» (БРОННИЦЫ)</a:t>
            </a:r>
          </a:p>
          <a:p>
            <a:r>
              <a:rPr lang="ru-RU" dirty="0">
                <a:solidFill>
                  <a:srgbClr val="FFFFFF"/>
                </a:solidFill>
              </a:rPr>
              <a:t>СПОРТИВНО-ОЗДОРОВИТЕЛЬНАЯ СТУДИЯ «РИТМ ЗВЕЗД»</a:t>
            </a:r>
          </a:p>
          <a:p>
            <a:r>
              <a:rPr lang="ru-RU" dirty="0">
                <a:solidFill>
                  <a:srgbClr val="FFFFFF"/>
                </a:solidFill>
              </a:rPr>
              <a:t>ТОРГОВЫЙ ДОМ «ИСТОК»</a:t>
            </a:r>
          </a:p>
        </p:txBody>
      </p:sp>
    </p:spTree>
    <p:extLst>
      <p:ext uri="{BB962C8B-B14F-4D97-AF65-F5344CB8AC3E}">
        <p14:creationId xmlns:p14="http://schemas.microsoft.com/office/powerpoint/2010/main" val="1002883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58C66-8048-428B-ABB3-EF27E2CFE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9625"/>
          </a:xfrm>
        </p:spPr>
        <p:txBody>
          <a:bodyPr/>
          <a:lstStyle/>
          <a:p>
            <a:r>
              <a:rPr lang="ru-RU" dirty="0">
                <a:latin typeface="Impact" panose="020B0806030902050204" pitchFamily="34" charset="0"/>
              </a:rPr>
              <a:t>Мы, группа единомышленников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80F803-88AA-4DAA-998D-4BD1BC43B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2"/>
            <a:ext cx="8596668" cy="500707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000" dirty="0"/>
              <a:t>Наше общество позволяет нам </a:t>
            </a:r>
            <a:r>
              <a:rPr lang="ru-RU" sz="2000" b="1" dirty="0"/>
              <a:t>вместе идти</a:t>
            </a:r>
            <a:r>
              <a:rPr lang="ru-RU" sz="2000" dirty="0"/>
              <a:t> к поставленным целям, </a:t>
            </a:r>
            <a:r>
              <a:rPr lang="ru-RU" sz="2000" b="1" dirty="0"/>
              <a:t>помогать друг другу </a:t>
            </a:r>
            <a:r>
              <a:rPr lang="ru-RU" sz="2000" dirty="0"/>
              <a:t>в сложных ситуациях, разделять радость успехов и горечь поражений, находить новые решения для того, чтобы </a:t>
            </a:r>
            <a:r>
              <a:rPr lang="ru-RU" sz="2000" b="1" dirty="0"/>
              <a:t>наша жизнь </a:t>
            </a:r>
            <a:r>
              <a:rPr lang="ru-RU" sz="2000" dirty="0"/>
              <a:t>стала более </a:t>
            </a:r>
            <a:r>
              <a:rPr lang="ru-RU" sz="2000" b="1" dirty="0"/>
              <a:t>активной и интересной на долгие годы.</a:t>
            </a:r>
          </a:p>
          <a:p>
            <a:pPr marL="0" indent="0" fontAlgn="base">
              <a:buNone/>
            </a:pPr>
            <a:r>
              <a:rPr lang="ru-RU" sz="2000" dirty="0"/>
              <a:t>​Мы отчетливо и ясно осознаем то, перед какими вызовами современной истории стоит наше общество, и мы с абсолютной уверенностью готовы сделать правильный выбор, </a:t>
            </a:r>
            <a:r>
              <a:rPr lang="ru-RU" sz="2000" b="1" dirty="0"/>
              <a:t>выбор в пользу новой, современной, здоровой и сильной России.</a:t>
            </a:r>
            <a:r>
              <a:rPr lang="ru-RU" sz="2000" dirty="0"/>
              <a:t> </a:t>
            </a:r>
          </a:p>
          <a:p>
            <a:pPr marL="0" indent="0" fontAlgn="base">
              <a:buNone/>
            </a:pPr>
            <a:r>
              <a:rPr lang="ru-RU" sz="2000" dirty="0"/>
              <a:t>Наша общественная организация является мульти проектной. За каждым проектом стоят люди, обладающие собственными знаниями и опытом, воплощающие их в жизнь по-разному.</a:t>
            </a:r>
          </a:p>
          <a:p>
            <a:pPr marL="0" indent="0" fontAlgn="base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45A66F1-5EFE-4AE7-812A-6AE0FBDBFBCB}"/>
              </a:ext>
            </a:extLst>
          </p:cNvPr>
          <p:cNvSpPr txBox="1">
            <a:spLocks/>
          </p:cNvSpPr>
          <p:nvPr/>
        </p:nvSpPr>
        <p:spPr>
          <a:xfrm>
            <a:off x="4905375" y="1476944"/>
            <a:ext cx="2665941" cy="809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90C226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5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5"/>
    </mc:Choice>
    <mc:Fallback xmlns="">
      <p:transition spd="slow" advTm="149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29AE5-4059-45CF-8C36-E272A6CF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925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90C226"/>
                </a:solidFill>
                <a:latin typeface="Impact" panose="020B0806030902050204" pitchFamily="34" charset="0"/>
              </a:rPr>
              <a:t>МИССИЯ</a:t>
            </a:r>
            <a:br>
              <a:rPr lang="ru-RU" dirty="0">
                <a:solidFill>
                  <a:srgbClr val="90C226"/>
                </a:solidFill>
                <a:latin typeface="Impact" panose="020B080603090205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76D0A8-961B-49CA-A464-F070C37D4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8853"/>
            <a:ext cx="8596668" cy="4652509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dirty="0"/>
              <a:t>Наша деятельность и мысли направленны на гуманитарное развитие общества, оздоровление нравственной и физической культуры человека, создание условия для самореализации каждого индивидуума в достижении своей мечты:</a:t>
            </a:r>
          </a:p>
          <a:p>
            <a:pPr lvl="0" fontAlgn="base"/>
            <a:r>
              <a:rPr lang="ru-RU" dirty="0"/>
              <a:t>Пропаганда здорового образа жизни, создание здоровых образов и положительных примеров.</a:t>
            </a:r>
          </a:p>
          <a:p>
            <a:pPr lvl="0" fontAlgn="base"/>
            <a:r>
              <a:rPr lang="ru-RU" dirty="0"/>
              <a:t>Создание благоприятных условий для вовлечения в ряды сторонников здорового образа жизни большого количества людей и заинтересованных в этом партнеров.</a:t>
            </a:r>
          </a:p>
          <a:p>
            <a:pPr lvl="0" fontAlgn="base"/>
            <a:r>
              <a:rPr lang="ru-RU" dirty="0"/>
              <a:t>Создание благоприятных условий для духовно-нравственного развития и возможностей для социальной адаптации участников движения в различных жизненных ситуациях.</a:t>
            </a:r>
          </a:p>
          <a:p>
            <a:pPr lvl="0" fontAlgn="base"/>
            <a:r>
              <a:rPr lang="ru-RU" dirty="0"/>
              <a:t>Физическое развитие, оздоровительные практики, занятия спортом, активный отдых и познавательный туризм для членов нашего общества, как альтернатива вредным и нездоровым привычкам и пристрастиям. </a:t>
            </a:r>
          </a:p>
          <a:p>
            <a:pPr lvl="0" fontAlgn="base"/>
            <a:r>
              <a:rPr lang="ru-RU" dirty="0"/>
              <a:t>Создание большего количества возможностей для интеллектуального развития и личностного роста участников движения. </a:t>
            </a:r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58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FE74B-5915-4058-86C7-D1ABB88A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mpact" panose="020B0806030902050204" pitchFamily="34" charset="0"/>
              </a:rPr>
              <a:t>ПРИНЦИПЫ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E183F-0255-4964-A5EB-B8BA4754F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9239"/>
            <a:ext cx="8596668" cy="4592124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/>
              <a:t>Вне религии</a:t>
            </a:r>
            <a:r>
              <a:rPr lang="ru-RU" dirty="0"/>
              <a:t> – мы с уважением относимся к религиозным верованиям и философским идеям, мы не делаем на этом никаких акцентов и с уважением относимся к каждому человеку. </a:t>
            </a:r>
          </a:p>
          <a:p>
            <a:pPr lvl="0"/>
            <a:r>
              <a:rPr lang="ru-RU" b="1" dirty="0"/>
              <a:t>Вне национальности</a:t>
            </a:r>
            <a:r>
              <a:rPr lang="ru-RU" dirty="0"/>
              <a:t> – мы также с уважением относимся к любому человеку, не зависимо от цвета кожи, национальной и этнической принадлежности.</a:t>
            </a:r>
          </a:p>
          <a:p>
            <a:pPr lvl="0"/>
            <a:r>
              <a:rPr lang="ru-RU" b="1" dirty="0"/>
              <a:t>Вне политики</a:t>
            </a:r>
            <a:r>
              <a:rPr lang="ru-RU" dirty="0"/>
              <a:t> – мы не являемся площадкой для политической рекламы. Наша политика – это здоровье и нравственность. </a:t>
            </a:r>
          </a:p>
          <a:p>
            <a:pPr lvl="0"/>
            <a:r>
              <a:rPr lang="ru-RU" b="1" dirty="0"/>
              <a:t>В синергии</a:t>
            </a:r>
            <a:r>
              <a:rPr lang="ru-RU" dirty="0"/>
              <a:t> - сотрудничество с другими общественными объединениями, организациями, движениями, государственными органами.</a:t>
            </a:r>
          </a:p>
          <a:p>
            <a:pPr lvl="0"/>
            <a:r>
              <a:rPr lang="ru-RU" b="1" dirty="0"/>
              <a:t>В доступности</a:t>
            </a:r>
            <a:r>
              <a:rPr lang="ru-RU" dirty="0"/>
              <a:t> – возможность бесплатного участия для любого человека и проекта, неограниченные возможности для масштаба организации.</a:t>
            </a:r>
          </a:p>
          <a:p>
            <a:pPr lvl="0"/>
            <a:r>
              <a:rPr lang="ru-RU" b="1" dirty="0"/>
              <a:t>В государственности </a:t>
            </a:r>
            <a:r>
              <a:rPr lang="ru-RU" dirty="0"/>
              <a:t>– мы поддерживаем государственные и гражданские инициативы на оздоровление нации, увеличение рождаемости, роста продолжительности активной жизни, нравственное воспитание.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79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"/>
    </mc:Choice>
    <mc:Fallback xmlns="">
      <p:transition spd="slow" advTm="231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F5775-57EF-4459-BDEB-DC3FA7AA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mpact" panose="020B0806030902050204" pitchFamily="34" charset="0"/>
              </a:rPr>
              <a:t>ЦЕЛИ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835292-5E77-43E2-B298-CAB50BD68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7479"/>
            <a:ext cx="9208538" cy="5184476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sz="2300" b="1" dirty="0"/>
              <a:t>Поддержка президентских инициатив и государственных приоритетных проектов: </a:t>
            </a:r>
          </a:p>
          <a:p>
            <a:pPr lvl="0"/>
            <a:r>
              <a:rPr lang="ru-RU" dirty="0"/>
              <a:t>Содействие реализации государственной программы по исполнению Указа Президента Российской Федерации от 24 марта 2014 г. N 172. о </a:t>
            </a:r>
            <a:r>
              <a:rPr lang="ru-RU" sz="1900" b="1" dirty="0"/>
              <a:t>Всероссийском физкультурно-спортивном комплексе "Готов к труду и обороне" (ГТО)</a:t>
            </a:r>
          </a:p>
          <a:p>
            <a:pPr marL="0" lvl="0" indent="0">
              <a:buNone/>
            </a:pPr>
            <a:r>
              <a:rPr lang="ru-RU" i="1" dirty="0"/>
              <a:t>(Положение о Всероссийском физкультурно-спортивном комплексе "Готов к труду и обороне" (ГТО) (утв. постановлением Правительства РФ от 11 июня 2014 г. N 540)</a:t>
            </a:r>
            <a:endParaRPr lang="ru-RU" dirty="0"/>
          </a:p>
          <a:p>
            <a:pPr lvl="0"/>
            <a:r>
              <a:rPr lang="ru-RU" dirty="0"/>
              <a:t>Содействие реализации </a:t>
            </a:r>
            <a:r>
              <a:rPr lang="ru-RU" sz="1900" b="1" dirty="0"/>
              <a:t>государственного приоритетного проекта "Формирование здорового образа жизни"</a:t>
            </a:r>
          </a:p>
          <a:p>
            <a:pPr marL="0" indent="0">
              <a:buNone/>
            </a:pPr>
            <a:r>
              <a:rPr lang="ru-RU" i="1" dirty="0"/>
              <a:t>(УТВЕРЖДЕН президиумом Совета при Президенте Российской Федерации по стратегическому развитию и приоритетным проектам (протокол от 26 июля 2017 г. №8)</a:t>
            </a:r>
            <a:endParaRPr lang="ru-RU" dirty="0"/>
          </a:p>
          <a:p>
            <a:pPr lvl="0"/>
            <a:r>
              <a:rPr lang="ru-RU" dirty="0"/>
              <a:t>Содействие реализации государственного приоритетного проекта по основному направлению стратегического развития Российской Федерации </a:t>
            </a:r>
            <a:r>
              <a:rPr lang="ru-RU" sz="1900" b="1" dirty="0"/>
              <a:t>«Малый бизнес и поддержка индивидуальной предпринимательской инициативы»</a:t>
            </a:r>
            <a:r>
              <a:rPr lang="ru-RU" sz="1900" b="1" i="1" dirty="0"/>
              <a:t> </a:t>
            </a:r>
            <a:endParaRPr lang="ru-RU" sz="1900" b="1" dirty="0"/>
          </a:p>
          <a:p>
            <a:pPr marL="0" indent="0">
              <a:buNone/>
            </a:pPr>
            <a:r>
              <a:rPr lang="ru-RU" i="1" dirty="0"/>
              <a:t>(</a:t>
            </a:r>
            <a:r>
              <a:rPr lang="ru-RU" dirty="0"/>
              <a:t>УТВЕРЖДЕН президиумом Совета при Президенте Российской Федерации по стратегическому развитию и приоритетным проектам (протокол от 21 ноября 2016 г. № 10)</a:t>
            </a:r>
            <a:r>
              <a:rPr lang="ru-RU" i="1" dirty="0"/>
              <a:t>. </a:t>
            </a:r>
          </a:p>
          <a:p>
            <a:pPr marL="0" indent="0">
              <a:buNone/>
            </a:pPr>
            <a:r>
              <a:rPr lang="ru-RU" dirty="0"/>
              <a:t>В рамках нашего проекта – это поддержка малого и среднего предпринимательства в сферах оказания услуг населению по оздоровлению, психологической и юридической помощи, производства и продажи товаров для спорта, здоровья и саморазвития, при активном взаимодействии с системой Торгово-промышленных палат Российской федерации и оказания консультационной и информационной поддержки начинающим и действующим предпринимателям, предоставлении им специальных сервисов проекта и услуг ТПП.</a:t>
            </a:r>
          </a:p>
          <a:p>
            <a:pPr marL="0" indent="0">
              <a:buNone/>
            </a:pPr>
            <a:r>
              <a:rPr lang="ru-RU" dirty="0"/>
              <a:t>Объединение усилий различных по организационно-правовой форме организаций, объединений и учреждений, в т.ч. и не коммерческих организаций и движений с государственными органами для достижения максимального эффекта достижения поставленных целей и задач, выполнение нашей миссии.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474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56975-DFFF-4D81-80FF-9D677C767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Impact" panose="020B0806030902050204" pitchFamily="34" charset="0"/>
              </a:rPr>
              <a:t>МЫ ДАЕМ ОТВЕТЫ НА ПАРКТИЧЕСКИЕ ВОПРОСЫ: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F9D935-5E41-4A0E-9383-A9F489290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2236"/>
            <a:ext cx="4774560" cy="4961068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/>
              <a:t>ГДЕ МОЖНО ЗАНИМАТЬСЯ ФИЗКУЛЬТУРОЙ БЕСПЛАТНО ИЛИ НЕДОРОГО?</a:t>
            </a:r>
          </a:p>
          <a:p>
            <a:r>
              <a:rPr lang="ru-RU" sz="1600" dirty="0"/>
              <a:t>КАК РЕШИТЬ СЛОЖНУЮ СЕМЕЙНУЮ ИЛИ ЛИЧНУЮ ПРОБЛЕМУ?</a:t>
            </a:r>
          </a:p>
          <a:p>
            <a:r>
              <a:rPr lang="ru-RU" sz="1600" dirty="0"/>
              <a:t>КАК НАЧАТЬ ЖИТЬ ЗАНОВО?</a:t>
            </a:r>
          </a:p>
          <a:p>
            <a:r>
              <a:rPr lang="ru-RU" sz="1600" dirty="0"/>
              <a:t>КАК РЕАЛИЗОВАТЬ СВОЮ МЕЧТУ?</a:t>
            </a:r>
          </a:p>
          <a:p>
            <a:r>
              <a:rPr lang="ru-RU" sz="1600" dirty="0"/>
              <a:t>КАК СТАТЬ СИЛЬНЫМ?</a:t>
            </a:r>
          </a:p>
          <a:p>
            <a:r>
              <a:rPr lang="ru-RU" sz="1600" dirty="0"/>
              <a:t>КАК ИЗБАВИТЬСЯ ОТ ВРЕДНЫХ ПРИВЫЧЕК И ЗАВИСИМОСТЕЙ?</a:t>
            </a:r>
          </a:p>
          <a:p>
            <a:r>
              <a:rPr lang="ru-RU" sz="1600" dirty="0"/>
              <a:t>КАК ПИТАТЬСЯ ПРАВИЛЬНО?</a:t>
            </a:r>
          </a:p>
          <a:p>
            <a:r>
              <a:rPr lang="ru-RU" sz="1600" dirty="0"/>
              <a:t>КАК НАЧАТЬ УВАЖАТЬ СЕБЯ И ГОРДИТСЯ СОБОЙ?</a:t>
            </a:r>
          </a:p>
          <a:p>
            <a:r>
              <a:rPr lang="ru-RU" sz="1600" dirty="0"/>
              <a:t>КАК ПРАВИЛЬНО ВОСПИТАТЬ РЕБЕНКА?</a:t>
            </a:r>
          </a:p>
          <a:p>
            <a:r>
              <a:rPr lang="ru-RU" sz="1600" dirty="0"/>
              <a:t>В КАКУЮ СЕКЦИЮ ОТДАТЬ РЕБЕНКА?</a:t>
            </a:r>
          </a:p>
          <a:p>
            <a:r>
              <a:rPr lang="ru-RU" sz="1600" dirty="0"/>
              <a:t>КАК НАЙТИ ТРЕНЕРА ИЛИ ЗАЛ?</a:t>
            </a:r>
          </a:p>
          <a:p>
            <a:r>
              <a:rPr lang="ru-RU" sz="1600" dirty="0"/>
              <a:t>ГДЕ СДАТЬ НОРМЫ ГТО?</a:t>
            </a:r>
          </a:p>
          <a:p>
            <a:endParaRPr lang="ru-RU" sz="1600" dirty="0"/>
          </a:p>
          <a:p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9F31EF3-B745-495B-B1A5-E3D811E97B8B}"/>
              </a:ext>
            </a:extLst>
          </p:cNvPr>
          <p:cNvSpPr txBox="1">
            <a:spLocks/>
          </p:cNvSpPr>
          <p:nvPr/>
        </p:nvSpPr>
        <p:spPr>
          <a:xfrm>
            <a:off x="5330637" y="1602236"/>
            <a:ext cx="5021060" cy="4961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ru-RU" sz="3200" dirty="0"/>
              <a:t>КАК НАЧАТЬ ЗАНИМАТЬСЯ СПОРТОМ?</a:t>
            </a:r>
          </a:p>
          <a:p>
            <a:r>
              <a:rPr lang="ru-RU" sz="3200" dirty="0"/>
              <a:t>КАК ТРЕНЕРУ ИЛИ КЛУБУ НАБРАТЬ ГРУППУ?</a:t>
            </a:r>
          </a:p>
          <a:p>
            <a:r>
              <a:rPr lang="ru-RU" sz="3200" dirty="0"/>
              <a:t>КАК И ГДЕ ИНТЕРЕСНО И СПОЛЬЗОЙ ДЛЯ ЗДОРОВЬЯ ПРОВЕСТИ ВРЕМЯ?</a:t>
            </a:r>
          </a:p>
          <a:p>
            <a:r>
              <a:rPr lang="ru-RU" sz="3200" dirty="0"/>
              <a:t>КАК ПРИНЯТЬ УЧАСТИЕ В ТУРРИСТИЧЕСКОМ ПОХОДЕ ИЛИ В АКТИВИТИ НА ПРИРОДЕ?</a:t>
            </a:r>
          </a:p>
          <a:p>
            <a:r>
              <a:rPr lang="ru-RU" sz="3200" dirty="0"/>
              <a:t>ГДЕ НАЙТИ ВРАЧА ИЛИ СПЕЦИАЛИСТА?</a:t>
            </a:r>
          </a:p>
          <a:p>
            <a:r>
              <a:rPr lang="ru-RU" sz="3200" dirty="0"/>
              <a:t>КАК ПРОЖИТЬ ДОЛГО?</a:t>
            </a:r>
          </a:p>
          <a:p>
            <a:r>
              <a:rPr lang="ru-RU" sz="3200" dirty="0"/>
              <a:t>КАК БЫТЬ ЗДОРОВЫМ?</a:t>
            </a:r>
          </a:p>
          <a:p>
            <a:r>
              <a:rPr lang="ru-RU" sz="3200" dirty="0"/>
              <a:t>КАК СФОРМИРОВАТЬ ЗДОРОВЫЕ ПРИВЫЧКИ?</a:t>
            </a:r>
          </a:p>
          <a:p>
            <a:r>
              <a:rPr lang="ru-RU" sz="3200" dirty="0"/>
              <a:t>КАК ПОВЫСИТЬ СВОЕ ОБРАЗОВАНИЕ?</a:t>
            </a:r>
          </a:p>
          <a:p>
            <a:r>
              <a:rPr lang="ru-RU" sz="3200" dirty="0"/>
              <a:t>ГДЕ МОЖНО ЗАНЯТСЯ ТВОРЧЕСКИМ РАЗВИТИЕМ И ДОСУГОМ?</a:t>
            </a:r>
          </a:p>
          <a:p>
            <a:r>
              <a:rPr lang="ru-RU" sz="3200" dirty="0"/>
              <a:t>КТО ПОМОЖЕТ С ПРОФЕССИОНАЛЬНОЙ ОРИЕНТАЦИЕЙ?</a:t>
            </a:r>
          </a:p>
          <a:p>
            <a:r>
              <a:rPr lang="ru-RU" sz="3200" dirty="0"/>
              <a:t>КАК МОТИВИРОВАТЬ СЕБЯ НА ДОСТИЖЕНИЯ?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608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FA682-E323-4FB7-AA9D-B63963EC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02" y="665851"/>
            <a:ext cx="9782174" cy="1320800"/>
          </a:xfrm>
        </p:spPr>
        <p:txBody>
          <a:bodyPr>
            <a:normAutofit fontScale="90000"/>
          </a:bodyPr>
          <a:lstStyle/>
          <a:p>
            <a:pPr fontAlgn="base">
              <a:lnSpc>
                <a:spcPct val="90000"/>
              </a:lnSpc>
            </a:pPr>
            <a:r>
              <a:rPr lang="ru-RU" sz="3200" b="1" dirty="0">
                <a:latin typeface="Impact" panose="020B0806030902050204" pitchFamily="34" charset="0"/>
              </a:rPr>
              <a:t>ЧТО МЫ МОЖЕМ ДАТЬ ЧЛЕНАМ ОБЩЕСТВЕННОЙ ОРГАНИЗАЦИИ?</a:t>
            </a:r>
            <a:br>
              <a:rPr lang="ru-RU" sz="3200" b="1" dirty="0">
                <a:latin typeface="Impact" panose="020B0806030902050204" pitchFamily="34" charset="0"/>
              </a:rPr>
            </a:br>
            <a:r>
              <a:rPr lang="ru-RU" sz="2800" i="1" dirty="0">
                <a:solidFill>
                  <a:schemeClr val="tx1"/>
                </a:solidFill>
                <a:latin typeface="Impact" panose="020B0806030902050204" pitchFamily="34" charset="0"/>
              </a:rPr>
              <a:t>ЧЕЛОВЕКУ:</a:t>
            </a:r>
            <a:br>
              <a:rPr lang="ru-RU" sz="2500" dirty="0"/>
            </a:br>
            <a:endParaRPr lang="ru-RU" sz="25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9F1871-E8E4-4A2D-8105-6812B8192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902" y="1605259"/>
            <a:ext cx="9188672" cy="4828579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возможность участия в масштабном социальном проекте как рядовым членом, так и общественником с активной гражданской позицией;</a:t>
            </a:r>
          </a:p>
          <a:p>
            <a:r>
              <a:rPr lang="ru-RU" sz="2400" dirty="0"/>
              <a:t>возможность изменять себя, свою семью, страну и мир, приобщая всех к здоровому образу жизни и высоким нравственным идеалам;</a:t>
            </a:r>
          </a:p>
          <a:p>
            <a:r>
              <a:rPr lang="ru-RU" sz="2400" dirty="0"/>
              <a:t>возможность поиска и выбора места для оздоровления, активного отдыха, развития и занятиями спортом в любой точке страны;</a:t>
            </a:r>
          </a:p>
          <a:p>
            <a:r>
              <a:rPr lang="ru-RU" sz="2400" dirty="0"/>
              <a:t>возможность общения с единомышленниками среди множества активистов ЗОЖ;</a:t>
            </a:r>
          </a:p>
          <a:p>
            <a:r>
              <a:rPr lang="ru-RU" sz="2400" dirty="0"/>
              <a:t>возможность получения помощи и консультации, информации по ЗОЖ;</a:t>
            </a:r>
          </a:p>
          <a:p>
            <a:r>
              <a:rPr lang="ru-RU" sz="2400" dirty="0"/>
              <a:t>возможность для самореализации и личного роста.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80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5E717-315C-4B9A-812B-FB9B8D9F6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59" y="618225"/>
            <a:ext cx="11097724" cy="1408981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Impact" panose="020B0806030902050204" pitchFamily="34" charset="0"/>
              </a:rPr>
              <a:t>ЧТО МЫ МОЖЕМ ДАТЬ ЧЛЕНАМ ОБЩЕСТВЕННОЙ ОРГАНИЗАЦИИ?</a:t>
            </a:r>
            <a:br>
              <a:rPr lang="ru-RU" sz="3200" dirty="0">
                <a:latin typeface="Impact" panose="020B0806030902050204" pitchFamily="34" charset="0"/>
              </a:rPr>
            </a:br>
            <a:r>
              <a:rPr lang="ru-RU" sz="2700" i="1" dirty="0">
                <a:solidFill>
                  <a:schemeClr val="tx1"/>
                </a:solidFill>
                <a:latin typeface="Impact" panose="020B0806030902050204" pitchFamily="34" charset="0"/>
              </a:rPr>
              <a:t>ДВИЖЕНИЮ, КЛУБУ, СЕКЦИИ, ПРОЕКТУ: 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02B726-FC3B-4CE1-BF7F-065A519F0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12068"/>
            <a:ext cx="9361611" cy="493192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возможность найти и расширить свою аудиторию и территорию, продвинуть свою деятельность;</a:t>
            </a:r>
          </a:p>
          <a:p>
            <a:r>
              <a:rPr lang="ru-RU" sz="2800" dirty="0"/>
              <a:t>возможность найти партнеров;</a:t>
            </a:r>
          </a:p>
          <a:p>
            <a:r>
              <a:rPr lang="ru-RU" sz="2800" dirty="0"/>
              <a:t>возможность реализации новых проектов;</a:t>
            </a:r>
          </a:p>
          <a:p>
            <a:r>
              <a:rPr lang="ru-RU" sz="2800" dirty="0"/>
              <a:t>возможность использовать специальные сервисы проекта;</a:t>
            </a:r>
          </a:p>
          <a:p>
            <a:r>
              <a:rPr lang="ru-RU" sz="2800" dirty="0"/>
              <a:t>возможность использовать юридические и организационные модели проекта для своего бизнеса;</a:t>
            </a:r>
          </a:p>
          <a:p>
            <a:r>
              <a:rPr lang="ru-RU" sz="2800" dirty="0"/>
              <a:t>возможность налаживания взаимодействия с государственными структурами, участия в государственных программах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942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9A3225C-4002-4792-B46B-A7F7F7A0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2921"/>
            <a:ext cx="8596668" cy="455474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Получаете возможность принять участие в масштабном социальном проекте и стать частичкой большого общего дела. Удовлетворить свои потребности в созидании и выполнить социальную миссию. </a:t>
            </a:r>
          </a:p>
          <a:p>
            <a:r>
              <a:rPr lang="ru-RU" dirty="0"/>
              <a:t>Сотрудники Вашей организации смогут получить новые знания, по поддержанию здорового образа жизни, принимать участие в профилактических, учебных, образовательных, спортивных мероприятиях бесплатно, а также с большими скидками как в нашей общественной организации, так и у наших партнеров.  </a:t>
            </a:r>
          </a:p>
          <a:p>
            <a:r>
              <a:rPr lang="ru-RU" dirty="0"/>
              <a:t>Кроме непосредственной пользы от перехода на рельсы здорового образа жизни наша работа дает и «побочные эффекты», как повышение производительности труда и мотивация на достижение результатов.</a:t>
            </a:r>
          </a:p>
          <a:p>
            <a:r>
              <a:rPr lang="ru-RU" dirty="0"/>
              <a:t>Если Вы любите спорт, то можете принять участие в социальной программе: «поддержи команду», выбрав себе в подопечные любое спортивное сообщество города: клуб, секцию, команду. </a:t>
            </a:r>
          </a:p>
          <a:p>
            <a:r>
              <a:rPr lang="ru-RU" dirty="0"/>
              <a:t>Наша площадка не останется равнодушной к Вашему участию, и мы готовы Вам предложить ее, как инструмент для продвижения Вашего бизнеса, чтобы наше сотрудничество было не только полезным, но и взаимовыгодным!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271A580-6104-4A7D-8BDD-BFB186C6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609600"/>
            <a:ext cx="10371940" cy="1074821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Impact" panose="020B0806030902050204" pitchFamily="34" charset="0"/>
              </a:rPr>
              <a:t>ЧТО МЫ МОЖЕМ ДАТЬ ЧЛЕНАМ ОБЩЕСТВЕННОЙ ОРГАНИЗАЦИИ?</a:t>
            </a:r>
            <a:br>
              <a:rPr lang="ru-RU" sz="3200" dirty="0">
                <a:latin typeface="Impact" panose="020B0806030902050204" pitchFamily="34" charset="0"/>
              </a:rPr>
            </a:br>
            <a:r>
              <a:rPr lang="ru-RU" sz="2700" i="1" dirty="0">
                <a:solidFill>
                  <a:schemeClr val="tx1"/>
                </a:solidFill>
                <a:latin typeface="Impact" panose="020B0806030902050204" pitchFamily="34" charset="0"/>
              </a:rPr>
              <a:t>КОММЕРЧЕСКОЙ ОРГАНИЗАЦИИ: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2967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1501</Words>
  <Application>Microsoft Office PowerPoint</Application>
  <PresentationFormat>Широкоэкранный</PresentationFormat>
  <Paragraphs>175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Impact</vt:lpstr>
      <vt:lpstr>Trebuchet MS</vt:lpstr>
      <vt:lpstr>Wingdings 3</vt:lpstr>
      <vt:lpstr>Аспект</vt:lpstr>
      <vt:lpstr>WWW. БУДЬВСЕГДАЗДОРОВ.РФ</vt:lpstr>
      <vt:lpstr>Мы, группа единомышленников</vt:lpstr>
      <vt:lpstr>МИССИЯ </vt:lpstr>
      <vt:lpstr>ПРИНЦИПЫ </vt:lpstr>
      <vt:lpstr>ЦЕЛИ</vt:lpstr>
      <vt:lpstr>МЫ ДАЕМ ОТВЕТЫ НА ПАРКТИЧЕСКИЕ ВОПРОСЫ: </vt:lpstr>
      <vt:lpstr>ЧТО МЫ МОЖЕМ ДАТЬ ЧЛЕНАМ ОБЩЕСТВЕННОЙ ОРГАНИЗАЦИИ? ЧЕЛОВЕКУ: </vt:lpstr>
      <vt:lpstr>ЧТО МЫ МОЖЕМ ДАТЬ ЧЛЕНАМ ОБЩЕСТВЕННОЙ ОРГАНИЗАЦИИ? ДВИЖЕНИЮ, КЛУБУ, СЕКЦИИ, ПРОЕКТУ:  </vt:lpstr>
      <vt:lpstr>ЧТО МЫ МОЖЕМ ДАТЬ ЧЛЕНАМ ОБЩЕСТВЕННОЙ ОРГАНИЗАЦИИ? КОММЕРЧЕСКОЙ ОРГАНИЗАЦИИ:  </vt:lpstr>
      <vt:lpstr>ПОЧЕМУ У НАС ВСЕ ПОЛУЧАЕТСЯ?</vt:lpstr>
      <vt:lpstr>СТРУКТУРА ОРГАНИЗАЦИИ (СХЕМА)</vt:lpstr>
      <vt:lpstr>СТРУКТУРА ОРГАНИЗАЦИИ (ОПИСАНИЕ) </vt:lpstr>
      <vt:lpstr>ЕДИНЫЕ ПЛОЩАДКИ ДЛЯ ОПЕРАТОРОВ ЗОЖ </vt:lpstr>
      <vt:lpstr>Брендбук</vt:lpstr>
      <vt:lpstr>Форменная одежда</vt:lpstr>
      <vt:lpstr>Варианты дизайна футболок</vt:lpstr>
      <vt:lpstr>ТЕ, КТО УЖЕ ПОДДЕРЖАЛ НАС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 БУДЬВСЕГДАЗДОРОВ.РФ</dc:title>
  <dc:creator>Козырев Петр</dc:creator>
  <cp:lastModifiedBy>Козырев Петр</cp:lastModifiedBy>
  <cp:revision>2</cp:revision>
  <dcterms:created xsi:type="dcterms:W3CDTF">2018-10-03T19:25:18Z</dcterms:created>
  <dcterms:modified xsi:type="dcterms:W3CDTF">2018-10-03T19:27:26Z</dcterms:modified>
</cp:coreProperties>
</file>